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5FC9B6-4E6A-47CC-AE93-024981820C7E}" v="29" dt="2023-10-12T18:30:13.881"/>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804" y="56"/>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aylah D Blunt (EC)" userId="6533b783-3e9d-4f73-b624-970188d69ccc" providerId="ADAL" clId="{705FC9B6-4E6A-47CC-AE93-024981820C7E}"/>
    <pc:docChg chg="undo custSel modSld">
      <pc:chgData name="Mikaylah D Blunt (EC)" userId="6533b783-3e9d-4f73-b624-970188d69ccc" providerId="ADAL" clId="{705FC9B6-4E6A-47CC-AE93-024981820C7E}" dt="2023-10-12T18:30:24.619" v="1872" actId="207"/>
      <pc:docMkLst>
        <pc:docMk/>
      </pc:docMkLst>
      <pc:sldChg chg="addSp delSp modSp mod modTransition modAnim">
        <pc:chgData name="Mikaylah D Blunt (EC)" userId="6533b783-3e9d-4f73-b624-970188d69ccc" providerId="ADAL" clId="{705FC9B6-4E6A-47CC-AE93-024981820C7E}" dt="2023-10-12T18:28:57.534" v="1866"/>
        <pc:sldMkLst>
          <pc:docMk/>
          <pc:sldMk cId="0" sldId="256"/>
        </pc:sldMkLst>
        <pc:spChg chg="mod">
          <ac:chgData name="Mikaylah D Blunt (EC)" userId="6533b783-3e9d-4f73-b624-970188d69ccc" providerId="ADAL" clId="{705FC9B6-4E6A-47CC-AE93-024981820C7E}" dt="2023-10-09T11:07:47.749" v="19" actId="20577"/>
          <ac:spMkLst>
            <pc:docMk/>
            <pc:sldMk cId="0" sldId="256"/>
            <ac:spMk id="145" creationId="{00000000-0000-0000-0000-000000000000}"/>
          </ac:spMkLst>
        </pc:spChg>
        <pc:picChg chg="add del mod">
          <ac:chgData name="Mikaylah D Blunt (EC)" userId="6533b783-3e9d-4f73-b624-970188d69ccc" providerId="ADAL" clId="{705FC9B6-4E6A-47CC-AE93-024981820C7E}" dt="2023-10-12T18:03:10.005" v="1758"/>
          <ac:picMkLst>
            <pc:docMk/>
            <pc:sldMk cId="0" sldId="256"/>
            <ac:picMk id="4" creationId="{74ED9BD3-6E76-A55E-2D20-4D6D9ABD5FC3}"/>
          </ac:picMkLst>
        </pc:picChg>
        <pc:picChg chg="add del mod ord">
          <ac:chgData name="Mikaylah D Blunt (EC)" userId="6533b783-3e9d-4f73-b624-970188d69ccc" providerId="ADAL" clId="{705FC9B6-4E6A-47CC-AE93-024981820C7E}" dt="2023-10-12T18:05:27.810" v="1759"/>
          <ac:picMkLst>
            <pc:docMk/>
            <pc:sldMk cId="0" sldId="256"/>
            <ac:picMk id="7" creationId="{B0D5C7E5-D978-2269-BC5D-68DA03798930}"/>
          </ac:picMkLst>
        </pc:picChg>
        <pc:picChg chg="add del mod">
          <ac:chgData name="Mikaylah D Blunt (EC)" userId="6533b783-3e9d-4f73-b624-970188d69ccc" providerId="ADAL" clId="{705FC9B6-4E6A-47CC-AE93-024981820C7E}" dt="2023-10-12T18:28:43.507" v="1865"/>
          <ac:picMkLst>
            <pc:docMk/>
            <pc:sldMk cId="0" sldId="256"/>
            <ac:picMk id="8" creationId="{C4E5C4AC-B071-D451-DAB5-AD88318C2718}"/>
          </ac:picMkLst>
        </pc:picChg>
        <pc:picChg chg="add del mod ord">
          <ac:chgData name="Mikaylah D Blunt (EC)" userId="6533b783-3e9d-4f73-b624-970188d69ccc" providerId="ADAL" clId="{705FC9B6-4E6A-47CC-AE93-024981820C7E}" dt="2023-10-12T18:28:57.534" v="1866"/>
          <ac:picMkLst>
            <pc:docMk/>
            <pc:sldMk cId="0" sldId="256"/>
            <ac:picMk id="14" creationId="{7DE9C86D-06B0-1D94-FE29-14920F4BC01C}"/>
          </ac:picMkLst>
        </pc:picChg>
        <pc:picChg chg="add mod">
          <ac:chgData name="Mikaylah D Blunt (EC)" userId="6533b783-3e9d-4f73-b624-970188d69ccc" providerId="ADAL" clId="{705FC9B6-4E6A-47CC-AE93-024981820C7E}" dt="2023-10-12T18:28:57.534" v="1866"/>
          <ac:picMkLst>
            <pc:docMk/>
            <pc:sldMk cId="0" sldId="256"/>
            <ac:picMk id="15" creationId="{7DA776CC-5F02-1CED-69D9-144469A8F192}"/>
          </ac:picMkLst>
        </pc:picChg>
      </pc:sldChg>
      <pc:sldChg chg="addSp delSp modSp mod modTransition modAnim">
        <pc:chgData name="Mikaylah D Blunt (EC)" userId="6533b783-3e9d-4f73-b624-970188d69ccc" providerId="ADAL" clId="{705FC9B6-4E6A-47CC-AE93-024981820C7E}" dt="2023-10-12T18:27:38.969" v="1860"/>
        <pc:sldMkLst>
          <pc:docMk/>
          <pc:sldMk cId="0" sldId="257"/>
        </pc:sldMkLst>
        <pc:spChg chg="add del mod">
          <ac:chgData name="Mikaylah D Blunt (EC)" userId="6533b783-3e9d-4f73-b624-970188d69ccc" providerId="ADAL" clId="{705FC9B6-4E6A-47CC-AE93-024981820C7E}" dt="2023-10-12T18:26:23.344" v="1850"/>
          <ac:spMkLst>
            <pc:docMk/>
            <pc:sldMk cId="0" sldId="257"/>
            <ac:spMk id="5" creationId="{8362FEA8-9CC1-A55B-8BC3-5A9E0EE1D7E2}"/>
          </ac:spMkLst>
        </pc:spChg>
        <pc:spChg chg="mod">
          <ac:chgData name="Mikaylah D Blunt (EC)" userId="6533b783-3e9d-4f73-b624-970188d69ccc" providerId="ADAL" clId="{705FC9B6-4E6A-47CC-AE93-024981820C7E}" dt="2023-10-12T18:26:10.585" v="1848" actId="207"/>
          <ac:spMkLst>
            <pc:docMk/>
            <pc:sldMk cId="0" sldId="257"/>
            <ac:spMk id="151" creationId="{00000000-0000-0000-0000-000000000000}"/>
          </ac:spMkLst>
        </pc:spChg>
        <pc:spChg chg="del mod">
          <ac:chgData name="Mikaylah D Blunt (EC)" userId="6533b783-3e9d-4f73-b624-970188d69ccc" providerId="ADAL" clId="{705FC9B6-4E6A-47CC-AE93-024981820C7E}" dt="2023-10-09T11:07:39.459" v="2" actId="478"/>
          <ac:spMkLst>
            <pc:docMk/>
            <pc:sldMk cId="0" sldId="257"/>
            <ac:spMk id="152" creationId="{00000000-0000-0000-0000-000000000000}"/>
          </ac:spMkLst>
        </pc:spChg>
        <pc:graphicFrameChg chg="add mod modGraphic">
          <ac:chgData name="Mikaylah D Blunt (EC)" userId="6533b783-3e9d-4f73-b624-970188d69ccc" providerId="ADAL" clId="{705FC9B6-4E6A-47CC-AE93-024981820C7E}" dt="2023-10-12T18:26:35.678" v="1857" actId="403"/>
          <ac:graphicFrameMkLst>
            <pc:docMk/>
            <pc:sldMk cId="0" sldId="257"/>
            <ac:graphicFrameMk id="6" creationId="{2FD3C950-1D51-2A2A-EE0E-CC658F0A47A7}"/>
          </ac:graphicFrameMkLst>
        </pc:graphicFrameChg>
        <pc:picChg chg="add del mod">
          <ac:chgData name="Mikaylah D Blunt (EC)" userId="6533b783-3e9d-4f73-b624-970188d69ccc" providerId="ADAL" clId="{705FC9B6-4E6A-47CC-AE93-024981820C7E}" dt="2023-10-12T18:26:52.715" v="1859"/>
          <ac:picMkLst>
            <pc:docMk/>
            <pc:sldMk cId="0" sldId="257"/>
            <ac:picMk id="4" creationId="{339B7172-7114-7042-51F3-51DEB1FA8725}"/>
          </ac:picMkLst>
        </pc:picChg>
        <pc:picChg chg="add del mod ord">
          <ac:chgData name="Mikaylah D Blunt (EC)" userId="6533b783-3e9d-4f73-b624-970188d69ccc" providerId="ADAL" clId="{705FC9B6-4E6A-47CC-AE93-024981820C7E}" dt="2023-10-12T18:27:38.969" v="1860"/>
          <ac:picMkLst>
            <pc:docMk/>
            <pc:sldMk cId="0" sldId="257"/>
            <ac:picMk id="8" creationId="{7AA05792-22F2-7467-580E-02255AE3B422}"/>
          </ac:picMkLst>
        </pc:picChg>
        <pc:picChg chg="add mod">
          <ac:chgData name="Mikaylah D Blunt (EC)" userId="6533b783-3e9d-4f73-b624-970188d69ccc" providerId="ADAL" clId="{705FC9B6-4E6A-47CC-AE93-024981820C7E}" dt="2023-10-12T18:27:38.969" v="1860"/>
          <ac:picMkLst>
            <pc:docMk/>
            <pc:sldMk cId="0" sldId="257"/>
            <ac:picMk id="9" creationId="{4686871C-EE16-A574-0DB7-33B9DDC22995}"/>
          </ac:picMkLst>
        </pc:picChg>
        <pc:picChg chg="mod">
          <ac:chgData name="Mikaylah D Blunt (EC)" userId="6533b783-3e9d-4f73-b624-970188d69ccc" providerId="ADAL" clId="{705FC9B6-4E6A-47CC-AE93-024981820C7E}" dt="2023-10-09T11:07:55" v="20" actId="1076"/>
          <ac:picMkLst>
            <pc:docMk/>
            <pc:sldMk cId="0" sldId="257"/>
            <ac:picMk id="153" creationId="{00000000-0000-0000-0000-000000000000}"/>
          </ac:picMkLst>
        </pc:picChg>
      </pc:sldChg>
      <pc:sldChg chg="addSp delSp modSp mod modTransition">
        <pc:chgData name="Mikaylah D Blunt (EC)" userId="6533b783-3e9d-4f73-b624-970188d69ccc" providerId="ADAL" clId="{705FC9B6-4E6A-47CC-AE93-024981820C7E}" dt="2023-10-12T18:05:27.810" v="1759"/>
        <pc:sldMkLst>
          <pc:docMk/>
          <pc:sldMk cId="0" sldId="258"/>
        </pc:sldMkLst>
        <pc:spChg chg="add del mod">
          <ac:chgData name="Mikaylah D Blunt (EC)" userId="6533b783-3e9d-4f73-b624-970188d69ccc" providerId="ADAL" clId="{705FC9B6-4E6A-47CC-AE93-024981820C7E}" dt="2023-10-09T11:08:11.092" v="22" actId="478"/>
          <ac:spMkLst>
            <pc:docMk/>
            <pc:sldMk cId="0" sldId="258"/>
            <ac:spMk id="3" creationId="{14D14AFF-50B3-3ABB-DB3E-184854A92503}"/>
          </ac:spMkLst>
        </pc:spChg>
        <pc:spChg chg="del">
          <ac:chgData name="Mikaylah D Blunt (EC)" userId="6533b783-3e9d-4f73-b624-970188d69ccc" providerId="ADAL" clId="{705FC9B6-4E6A-47CC-AE93-024981820C7E}" dt="2023-10-09T11:08:09.768" v="21" actId="478"/>
          <ac:spMkLst>
            <pc:docMk/>
            <pc:sldMk cId="0" sldId="258"/>
            <ac:spMk id="160" creationId="{00000000-0000-0000-0000-000000000000}"/>
          </ac:spMkLst>
        </pc:spChg>
        <pc:graphicFrameChg chg="mod modGraphic">
          <ac:chgData name="Mikaylah D Blunt (EC)" userId="6533b783-3e9d-4f73-b624-970188d69ccc" providerId="ADAL" clId="{705FC9B6-4E6A-47CC-AE93-024981820C7E}" dt="2023-10-09T11:11:28.546" v="308" actId="207"/>
          <ac:graphicFrameMkLst>
            <pc:docMk/>
            <pc:sldMk cId="0" sldId="258"/>
            <ac:graphicFrameMk id="161" creationId="{00000000-0000-0000-0000-000000000000}"/>
          </ac:graphicFrameMkLst>
        </pc:graphicFrameChg>
        <pc:picChg chg="add mod">
          <ac:chgData name="Mikaylah D Blunt (EC)" userId="6533b783-3e9d-4f73-b624-970188d69ccc" providerId="ADAL" clId="{705FC9B6-4E6A-47CC-AE93-024981820C7E}" dt="2023-10-12T18:05:27.810" v="1759"/>
          <ac:picMkLst>
            <pc:docMk/>
            <pc:sldMk cId="0" sldId="258"/>
            <ac:picMk id="3" creationId="{977A0B8D-F1DB-F002-D699-0FB18C3560D2}"/>
          </ac:picMkLst>
        </pc:picChg>
      </pc:sldChg>
      <pc:sldChg chg="addSp modSp mod modTransition">
        <pc:chgData name="Mikaylah D Blunt (EC)" userId="6533b783-3e9d-4f73-b624-970188d69ccc" providerId="ADAL" clId="{705FC9B6-4E6A-47CC-AE93-024981820C7E}" dt="2023-10-12T18:05:27.810" v="1759"/>
        <pc:sldMkLst>
          <pc:docMk/>
          <pc:sldMk cId="0" sldId="259"/>
        </pc:sldMkLst>
        <pc:spChg chg="mod">
          <ac:chgData name="Mikaylah D Blunt (EC)" userId="6533b783-3e9d-4f73-b624-970188d69ccc" providerId="ADAL" clId="{705FC9B6-4E6A-47CC-AE93-024981820C7E}" dt="2023-10-09T11:14:24.670" v="647" actId="2710"/>
          <ac:spMkLst>
            <pc:docMk/>
            <pc:sldMk cId="0" sldId="259"/>
            <ac:spMk id="168" creationId="{00000000-0000-0000-0000-000000000000}"/>
          </ac:spMkLst>
        </pc:spChg>
        <pc:picChg chg="add mod">
          <ac:chgData name="Mikaylah D Blunt (EC)" userId="6533b783-3e9d-4f73-b624-970188d69ccc" providerId="ADAL" clId="{705FC9B6-4E6A-47CC-AE93-024981820C7E}" dt="2023-10-12T18:05:27.810" v="1759"/>
          <ac:picMkLst>
            <pc:docMk/>
            <pc:sldMk cId="0" sldId="259"/>
            <ac:picMk id="3" creationId="{3D012288-DE94-2C32-2DE1-53B475210B1C}"/>
          </ac:picMkLst>
        </pc:picChg>
      </pc:sldChg>
      <pc:sldChg chg="addSp delSp modSp mod modTransition modAnim">
        <pc:chgData name="Mikaylah D Blunt (EC)" userId="6533b783-3e9d-4f73-b624-970188d69ccc" providerId="ADAL" clId="{705FC9B6-4E6A-47CC-AE93-024981820C7E}" dt="2023-10-12T18:06:50.592" v="1762"/>
        <pc:sldMkLst>
          <pc:docMk/>
          <pc:sldMk cId="0" sldId="260"/>
        </pc:sldMkLst>
        <pc:spChg chg="mod">
          <ac:chgData name="Mikaylah D Blunt (EC)" userId="6533b783-3e9d-4f73-b624-970188d69ccc" providerId="ADAL" clId="{705FC9B6-4E6A-47CC-AE93-024981820C7E}" dt="2023-10-10T11:36:53.410" v="1198" actId="207"/>
          <ac:spMkLst>
            <pc:docMk/>
            <pc:sldMk cId="0" sldId="260"/>
            <ac:spMk id="175" creationId="{00000000-0000-0000-0000-000000000000}"/>
          </ac:spMkLst>
        </pc:spChg>
        <pc:picChg chg="add del mod">
          <ac:chgData name="Mikaylah D Blunt (EC)" userId="6533b783-3e9d-4f73-b624-970188d69ccc" providerId="ADAL" clId="{705FC9B6-4E6A-47CC-AE93-024981820C7E}" dt="2023-10-12T18:05:35.598" v="1761"/>
          <ac:picMkLst>
            <pc:docMk/>
            <pc:sldMk cId="0" sldId="260"/>
            <ac:picMk id="3" creationId="{E1FC28B5-467C-ABBE-B775-8221D861B237}"/>
          </ac:picMkLst>
        </pc:picChg>
        <pc:picChg chg="add del mod ord">
          <ac:chgData name="Mikaylah D Blunt (EC)" userId="6533b783-3e9d-4f73-b624-970188d69ccc" providerId="ADAL" clId="{705FC9B6-4E6A-47CC-AE93-024981820C7E}" dt="2023-10-12T18:06:50.592" v="1762"/>
          <ac:picMkLst>
            <pc:docMk/>
            <pc:sldMk cId="0" sldId="260"/>
            <ac:picMk id="6" creationId="{06D4C076-A096-F7EC-117F-9CE95999F1DA}"/>
          </ac:picMkLst>
        </pc:picChg>
        <pc:picChg chg="add mod">
          <ac:chgData name="Mikaylah D Blunt (EC)" userId="6533b783-3e9d-4f73-b624-970188d69ccc" providerId="ADAL" clId="{705FC9B6-4E6A-47CC-AE93-024981820C7E}" dt="2023-10-12T18:06:50.592" v="1762"/>
          <ac:picMkLst>
            <pc:docMk/>
            <pc:sldMk cId="0" sldId="260"/>
            <ac:picMk id="7" creationId="{185FAD07-C851-5492-36E0-FA00F3F962FC}"/>
          </ac:picMkLst>
        </pc:picChg>
      </pc:sldChg>
      <pc:sldChg chg="addSp modSp mod modTransition">
        <pc:chgData name="Mikaylah D Blunt (EC)" userId="6533b783-3e9d-4f73-b624-970188d69ccc" providerId="ADAL" clId="{705FC9B6-4E6A-47CC-AE93-024981820C7E}" dt="2023-10-12T18:12:45.608" v="1763"/>
        <pc:sldMkLst>
          <pc:docMk/>
          <pc:sldMk cId="0" sldId="261"/>
        </pc:sldMkLst>
        <pc:spChg chg="mod">
          <ac:chgData name="Mikaylah D Blunt (EC)" userId="6533b783-3e9d-4f73-b624-970188d69ccc" providerId="ADAL" clId="{705FC9B6-4E6A-47CC-AE93-024981820C7E}" dt="2023-10-09T11:16:32.058" v="649" actId="20577"/>
          <ac:spMkLst>
            <pc:docMk/>
            <pc:sldMk cId="0" sldId="261"/>
            <ac:spMk id="182" creationId="{00000000-0000-0000-0000-000000000000}"/>
          </ac:spMkLst>
        </pc:spChg>
        <pc:graphicFrameChg chg="add mod modGraphic">
          <ac:chgData name="Mikaylah D Blunt (EC)" userId="6533b783-3e9d-4f73-b624-970188d69ccc" providerId="ADAL" clId="{705FC9B6-4E6A-47CC-AE93-024981820C7E}" dt="2023-10-09T11:16:57.570" v="667" actId="14100"/>
          <ac:graphicFrameMkLst>
            <pc:docMk/>
            <pc:sldMk cId="0" sldId="261"/>
            <ac:graphicFrameMk id="2" creationId="{41424804-C488-9C14-847F-8B29ED3C3208}"/>
          </ac:graphicFrameMkLst>
        </pc:graphicFrameChg>
        <pc:picChg chg="add mod">
          <ac:chgData name="Mikaylah D Blunt (EC)" userId="6533b783-3e9d-4f73-b624-970188d69ccc" providerId="ADAL" clId="{705FC9B6-4E6A-47CC-AE93-024981820C7E}" dt="2023-10-12T18:12:45.608" v="1763"/>
          <ac:picMkLst>
            <pc:docMk/>
            <pc:sldMk cId="0" sldId="261"/>
            <ac:picMk id="5" creationId="{C42B6F32-CB1C-7633-74E4-C8EE8BA147CE}"/>
          </ac:picMkLst>
        </pc:picChg>
      </pc:sldChg>
      <pc:sldChg chg="addSp delSp modSp mod modTransition">
        <pc:chgData name="Mikaylah D Blunt (EC)" userId="6533b783-3e9d-4f73-b624-970188d69ccc" providerId="ADAL" clId="{705FC9B6-4E6A-47CC-AE93-024981820C7E}" dt="2023-10-12T18:12:45.608" v="1763"/>
        <pc:sldMkLst>
          <pc:docMk/>
          <pc:sldMk cId="0" sldId="262"/>
        </pc:sldMkLst>
        <pc:spChg chg="mod">
          <ac:chgData name="Mikaylah D Blunt (EC)" userId="6533b783-3e9d-4f73-b624-970188d69ccc" providerId="ADAL" clId="{705FC9B6-4E6A-47CC-AE93-024981820C7E}" dt="2023-10-09T11:17:22.486" v="677" actId="207"/>
          <ac:spMkLst>
            <pc:docMk/>
            <pc:sldMk cId="0" sldId="262"/>
            <ac:spMk id="188" creationId="{00000000-0000-0000-0000-000000000000}"/>
          </ac:spMkLst>
        </pc:spChg>
        <pc:spChg chg="del mod">
          <ac:chgData name="Mikaylah D Blunt (EC)" userId="6533b783-3e9d-4f73-b624-970188d69ccc" providerId="ADAL" clId="{705FC9B6-4E6A-47CC-AE93-024981820C7E}" dt="2023-10-09T11:17:15.904" v="674" actId="478"/>
          <ac:spMkLst>
            <pc:docMk/>
            <pc:sldMk cId="0" sldId="262"/>
            <ac:spMk id="189" creationId="{00000000-0000-0000-0000-000000000000}"/>
          </ac:spMkLst>
        </pc:spChg>
        <pc:graphicFrameChg chg="add del mod">
          <ac:chgData name="Mikaylah D Blunt (EC)" userId="6533b783-3e9d-4f73-b624-970188d69ccc" providerId="ADAL" clId="{705FC9B6-4E6A-47CC-AE93-024981820C7E}" dt="2023-10-09T11:17:13.013" v="671"/>
          <ac:graphicFrameMkLst>
            <pc:docMk/>
            <pc:sldMk cId="0" sldId="262"/>
            <ac:graphicFrameMk id="2" creationId="{5944C72C-CB6B-1211-0363-A5305543BE1C}"/>
          </ac:graphicFrameMkLst>
        </pc:graphicFrameChg>
        <pc:graphicFrameChg chg="add mod modGraphic">
          <ac:chgData name="Mikaylah D Blunt (EC)" userId="6533b783-3e9d-4f73-b624-970188d69ccc" providerId="ADAL" clId="{705FC9B6-4E6A-47CC-AE93-024981820C7E}" dt="2023-10-10T11:27:24.433" v="874" actId="14734"/>
          <ac:graphicFrameMkLst>
            <pc:docMk/>
            <pc:sldMk cId="0" sldId="262"/>
            <ac:graphicFrameMk id="3" creationId="{647B33EC-4343-2794-33C7-39906B9CBCE0}"/>
          </ac:graphicFrameMkLst>
        </pc:graphicFrameChg>
        <pc:picChg chg="add mod">
          <ac:chgData name="Mikaylah D Blunt (EC)" userId="6533b783-3e9d-4f73-b624-970188d69ccc" providerId="ADAL" clId="{705FC9B6-4E6A-47CC-AE93-024981820C7E}" dt="2023-10-12T18:12:45.608" v="1763"/>
          <ac:picMkLst>
            <pc:docMk/>
            <pc:sldMk cId="0" sldId="262"/>
            <ac:picMk id="4" creationId="{6CC37AEF-5404-BD1E-DE0D-701B3B3E2BFA}"/>
          </ac:picMkLst>
        </pc:picChg>
      </pc:sldChg>
      <pc:sldChg chg="addSp delSp modSp mod modTransition">
        <pc:chgData name="Mikaylah D Blunt (EC)" userId="6533b783-3e9d-4f73-b624-970188d69ccc" providerId="ADAL" clId="{705FC9B6-4E6A-47CC-AE93-024981820C7E}" dt="2023-10-12T18:12:45.608" v="1763"/>
        <pc:sldMkLst>
          <pc:docMk/>
          <pc:sldMk cId="0" sldId="263"/>
        </pc:sldMkLst>
        <pc:spChg chg="add mod">
          <ac:chgData name="Mikaylah D Blunt (EC)" userId="6533b783-3e9d-4f73-b624-970188d69ccc" providerId="ADAL" clId="{705FC9B6-4E6A-47CC-AE93-024981820C7E}" dt="2023-10-10T14:39:02.973" v="1755" actId="20577"/>
          <ac:spMkLst>
            <pc:docMk/>
            <pc:sldMk cId="0" sldId="263"/>
            <ac:spMk id="4" creationId="{93FEE40F-442B-EC13-82EF-DBF06177684F}"/>
          </ac:spMkLst>
        </pc:spChg>
        <pc:spChg chg="add del mod">
          <ac:chgData name="Mikaylah D Blunt (EC)" userId="6533b783-3e9d-4f73-b624-970188d69ccc" providerId="ADAL" clId="{705FC9B6-4E6A-47CC-AE93-024981820C7E}" dt="2023-10-10T14:35:38.180" v="1732" actId="478"/>
          <ac:spMkLst>
            <pc:docMk/>
            <pc:sldMk cId="0" sldId="263"/>
            <ac:spMk id="6" creationId="{0752595D-CA9E-86BA-C1DF-527F31FA93BE}"/>
          </ac:spMkLst>
        </pc:spChg>
        <pc:spChg chg="add mod">
          <ac:chgData name="Mikaylah D Blunt (EC)" userId="6533b783-3e9d-4f73-b624-970188d69ccc" providerId="ADAL" clId="{705FC9B6-4E6A-47CC-AE93-024981820C7E}" dt="2023-10-10T14:38:39.224" v="1751" actId="14100"/>
          <ac:spMkLst>
            <pc:docMk/>
            <pc:sldMk cId="0" sldId="263"/>
            <ac:spMk id="8" creationId="{74244609-FC31-559F-1B43-9C38BACAC47C}"/>
          </ac:spMkLst>
        </pc:spChg>
        <pc:spChg chg="del mod">
          <ac:chgData name="Mikaylah D Blunt (EC)" userId="6533b783-3e9d-4f73-b624-970188d69ccc" providerId="ADAL" clId="{705FC9B6-4E6A-47CC-AE93-024981820C7E}" dt="2023-10-10T14:35:35.826" v="1731" actId="478"/>
          <ac:spMkLst>
            <pc:docMk/>
            <pc:sldMk cId="0" sldId="263"/>
            <ac:spMk id="196" creationId="{00000000-0000-0000-0000-000000000000}"/>
          </ac:spMkLst>
        </pc:spChg>
        <pc:picChg chg="add del mod">
          <ac:chgData name="Mikaylah D Blunt (EC)" userId="6533b783-3e9d-4f73-b624-970188d69ccc" providerId="ADAL" clId="{705FC9B6-4E6A-47CC-AE93-024981820C7E}" dt="2023-10-10T14:34:34.337" v="1728" actId="478"/>
          <ac:picMkLst>
            <pc:docMk/>
            <pc:sldMk cId="0" sldId="263"/>
            <ac:picMk id="2" creationId="{1A195FF9-96C3-9E1F-AAEA-6263B3DA1CE6}"/>
          </ac:picMkLst>
        </pc:picChg>
        <pc:picChg chg="add mod">
          <ac:chgData name="Mikaylah D Blunt (EC)" userId="6533b783-3e9d-4f73-b624-970188d69ccc" providerId="ADAL" clId="{705FC9B6-4E6A-47CC-AE93-024981820C7E}" dt="2023-10-12T18:12:45.608" v="1763"/>
          <ac:picMkLst>
            <pc:docMk/>
            <pc:sldMk cId="0" sldId="263"/>
            <ac:picMk id="3" creationId="{B6DA185D-E290-97DC-5C5A-A149C4A3ED82}"/>
          </ac:picMkLst>
        </pc:picChg>
        <pc:picChg chg="add mod">
          <ac:chgData name="Mikaylah D Blunt (EC)" userId="6533b783-3e9d-4f73-b624-970188d69ccc" providerId="ADAL" clId="{705FC9B6-4E6A-47CC-AE93-024981820C7E}" dt="2023-10-10T14:36:51.906" v="1744" actId="1076"/>
          <ac:picMkLst>
            <pc:docMk/>
            <pc:sldMk cId="0" sldId="263"/>
            <ac:picMk id="10" creationId="{723BE2D3-B893-0DB3-B357-15F2D238A3F3}"/>
          </ac:picMkLst>
        </pc:picChg>
      </pc:sldChg>
      <pc:sldChg chg="addSp modSp mod modTransition">
        <pc:chgData name="Mikaylah D Blunt (EC)" userId="6533b783-3e9d-4f73-b624-970188d69ccc" providerId="ADAL" clId="{705FC9B6-4E6A-47CC-AE93-024981820C7E}" dt="2023-10-12T18:12:45.608" v="1763"/>
        <pc:sldMkLst>
          <pc:docMk/>
          <pc:sldMk cId="0" sldId="264"/>
        </pc:sldMkLst>
        <pc:spChg chg="add mod">
          <ac:chgData name="Mikaylah D Blunt (EC)" userId="6533b783-3e9d-4f73-b624-970188d69ccc" providerId="ADAL" clId="{705FC9B6-4E6A-47CC-AE93-024981820C7E}" dt="2023-10-09T11:19:26.020" v="694" actId="255"/>
          <ac:spMkLst>
            <pc:docMk/>
            <pc:sldMk cId="0" sldId="264"/>
            <ac:spMk id="2" creationId="{2959EF17-7737-401F-8F80-CC0B740167EC}"/>
          </ac:spMkLst>
        </pc:spChg>
        <pc:picChg chg="add mod">
          <ac:chgData name="Mikaylah D Blunt (EC)" userId="6533b783-3e9d-4f73-b624-970188d69ccc" providerId="ADAL" clId="{705FC9B6-4E6A-47CC-AE93-024981820C7E}" dt="2023-10-12T18:12:45.608" v="1763"/>
          <ac:picMkLst>
            <pc:docMk/>
            <pc:sldMk cId="0" sldId="264"/>
            <ac:picMk id="4" creationId="{F6838CE9-2912-F11F-C8E4-17AF38610C1C}"/>
          </ac:picMkLst>
        </pc:picChg>
        <pc:picChg chg="mod">
          <ac:chgData name="Mikaylah D Blunt (EC)" userId="6533b783-3e9d-4f73-b624-970188d69ccc" providerId="ADAL" clId="{705FC9B6-4E6A-47CC-AE93-024981820C7E}" dt="2023-10-09T11:18:35.774" v="686" actId="1076"/>
          <ac:picMkLst>
            <pc:docMk/>
            <pc:sldMk cId="0" sldId="264"/>
            <ac:picMk id="203" creationId="{00000000-0000-0000-0000-000000000000}"/>
          </ac:picMkLst>
        </pc:picChg>
      </pc:sldChg>
      <pc:sldChg chg="addSp modSp mod modTransition">
        <pc:chgData name="Mikaylah D Blunt (EC)" userId="6533b783-3e9d-4f73-b624-970188d69ccc" providerId="ADAL" clId="{705FC9B6-4E6A-47CC-AE93-024981820C7E}" dt="2023-10-12T18:12:45.608" v="1763"/>
        <pc:sldMkLst>
          <pc:docMk/>
          <pc:sldMk cId="0" sldId="265"/>
        </pc:sldMkLst>
        <pc:spChg chg="mod">
          <ac:chgData name="Mikaylah D Blunt (EC)" userId="6533b783-3e9d-4f73-b624-970188d69ccc" providerId="ADAL" clId="{705FC9B6-4E6A-47CC-AE93-024981820C7E}" dt="2023-10-09T11:22:36.027" v="772" actId="255"/>
          <ac:spMkLst>
            <pc:docMk/>
            <pc:sldMk cId="0" sldId="265"/>
            <ac:spMk id="210" creationId="{00000000-0000-0000-0000-000000000000}"/>
          </ac:spMkLst>
        </pc:spChg>
        <pc:picChg chg="add mod">
          <ac:chgData name="Mikaylah D Blunt (EC)" userId="6533b783-3e9d-4f73-b624-970188d69ccc" providerId="ADAL" clId="{705FC9B6-4E6A-47CC-AE93-024981820C7E}" dt="2023-10-12T18:12:45.608" v="1763"/>
          <ac:picMkLst>
            <pc:docMk/>
            <pc:sldMk cId="0" sldId="265"/>
            <ac:picMk id="3" creationId="{8F5B913E-11A3-B3C5-7F2E-345C9CD53AD3}"/>
          </ac:picMkLst>
        </pc:picChg>
      </pc:sldChg>
      <pc:sldChg chg="addSp modSp mod modTransition">
        <pc:chgData name="Mikaylah D Blunt (EC)" userId="6533b783-3e9d-4f73-b624-970188d69ccc" providerId="ADAL" clId="{705FC9B6-4E6A-47CC-AE93-024981820C7E}" dt="2023-10-12T18:12:45.608" v="1763"/>
        <pc:sldMkLst>
          <pc:docMk/>
          <pc:sldMk cId="0" sldId="266"/>
        </pc:sldMkLst>
        <pc:spChg chg="mod">
          <ac:chgData name="Mikaylah D Blunt (EC)" userId="6533b783-3e9d-4f73-b624-970188d69ccc" providerId="ADAL" clId="{705FC9B6-4E6A-47CC-AE93-024981820C7E}" dt="2023-10-10T11:39:50.770" v="1245" actId="207"/>
          <ac:spMkLst>
            <pc:docMk/>
            <pc:sldMk cId="0" sldId="266"/>
            <ac:spMk id="217" creationId="{00000000-0000-0000-0000-000000000000}"/>
          </ac:spMkLst>
        </pc:spChg>
        <pc:picChg chg="add mod">
          <ac:chgData name="Mikaylah D Blunt (EC)" userId="6533b783-3e9d-4f73-b624-970188d69ccc" providerId="ADAL" clId="{705FC9B6-4E6A-47CC-AE93-024981820C7E}" dt="2023-10-12T18:12:45.608" v="1763"/>
          <ac:picMkLst>
            <pc:docMk/>
            <pc:sldMk cId="0" sldId="266"/>
            <ac:picMk id="3" creationId="{98A5BDBD-1F0D-3C93-5C38-327E4E4DC498}"/>
          </ac:picMkLst>
        </pc:picChg>
      </pc:sldChg>
      <pc:sldChg chg="addSp modSp mod modTransition">
        <pc:chgData name="Mikaylah D Blunt (EC)" userId="6533b783-3e9d-4f73-b624-970188d69ccc" providerId="ADAL" clId="{705FC9B6-4E6A-47CC-AE93-024981820C7E}" dt="2023-10-12T18:12:45.608" v="1763"/>
        <pc:sldMkLst>
          <pc:docMk/>
          <pc:sldMk cId="0" sldId="267"/>
        </pc:sldMkLst>
        <pc:spChg chg="mod">
          <ac:chgData name="Mikaylah D Blunt (EC)" userId="6533b783-3e9d-4f73-b624-970188d69ccc" providerId="ADAL" clId="{705FC9B6-4E6A-47CC-AE93-024981820C7E}" dt="2023-10-10T11:42:47.921" v="1525" actId="5793"/>
          <ac:spMkLst>
            <pc:docMk/>
            <pc:sldMk cId="0" sldId="267"/>
            <ac:spMk id="224" creationId="{00000000-0000-0000-0000-000000000000}"/>
          </ac:spMkLst>
        </pc:spChg>
        <pc:picChg chg="add mod">
          <ac:chgData name="Mikaylah D Blunt (EC)" userId="6533b783-3e9d-4f73-b624-970188d69ccc" providerId="ADAL" clId="{705FC9B6-4E6A-47CC-AE93-024981820C7E}" dt="2023-10-12T18:12:45.608" v="1763"/>
          <ac:picMkLst>
            <pc:docMk/>
            <pc:sldMk cId="0" sldId="267"/>
            <ac:picMk id="3" creationId="{F771967D-49E1-ED1C-69C0-B064B6A7DCCD}"/>
          </ac:picMkLst>
        </pc:picChg>
      </pc:sldChg>
      <pc:sldChg chg="addSp modSp mod modTransition">
        <pc:chgData name="Mikaylah D Blunt (EC)" userId="6533b783-3e9d-4f73-b624-970188d69ccc" providerId="ADAL" clId="{705FC9B6-4E6A-47CC-AE93-024981820C7E}" dt="2023-10-12T18:12:45.608" v="1763"/>
        <pc:sldMkLst>
          <pc:docMk/>
          <pc:sldMk cId="0" sldId="268"/>
        </pc:sldMkLst>
        <pc:spChg chg="mod">
          <ac:chgData name="Mikaylah D Blunt (EC)" userId="6533b783-3e9d-4f73-b624-970188d69ccc" providerId="ADAL" clId="{705FC9B6-4E6A-47CC-AE93-024981820C7E}" dt="2023-10-10T11:44:13.061" v="1720" actId="313"/>
          <ac:spMkLst>
            <pc:docMk/>
            <pc:sldMk cId="0" sldId="268"/>
            <ac:spMk id="231" creationId="{00000000-0000-0000-0000-000000000000}"/>
          </ac:spMkLst>
        </pc:spChg>
        <pc:picChg chg="add mod">
          <ac:chgData name="Mikaylah D Blunt (EC)" userId="6533b783-3e9d-4f73-b624-970188d69ccc" providerId="ADAL" clId="{705FC9B6-4E6A-47CC-AE93-024981820C7E}" dt="2023-10-12T18:12:45.608" v="1763"/>
          <ac:picMkLst>
            <pc:docMk/>
            <pc:sldMk cId="0" sldId="268"/>
            <ac:picMk id="3" creationId="{9F85498E-8DFB-C669-C347-C4E5D5778708}"/>
          </ac:picMkLst>
        </pc:picChg>
      </pc:sldChg>
      <pc:sldChg chg="addSp delSp modSp mod modTransition modAnim">
        <pc:chgData name="Mikaylah D Blunt (EC)" userId="6533b783-3e9d-4f73-b624-970188d69ccc" providerId="ADAL" clId="{705FC9B6-4E6A-47CC-AE93-024981820C7E}" dt="2023-10-12T18:30:24.619" v="1872" actId="207"/>
        <pc:sldMkLst>
          <pc:docMk/>
          <pc:sldMk cId="0" sldId="269"/>
        </pc:sldMkLst>
        <pc:spChg chg="add mod">
          <ac:chgData name="Mikaylah D Blunt (EC)" userId="6533b783-3e9d-4f73-b624-970188d69ccc" providerId="ADAL" clId="{705FC9B6-4E6A-47CC-AE93-024981820C7E}" dt="2023-10-12T18:30:24.619" v="1872" actId="207"/>
          <ac:spMkLst>
            <pc:docMk/>
            <pc:sldMk cId="0" sldId="269"/>
            <ac:spMk id="18" creationId="{B05E589E-BEF6-BE05-EFBC-AB30E20B3B82}"/>
          </ac:spMkLst>
        </pc:spChg>
        <pc:spChg chg="del mod">
          <ac:chgData name="Mikaylah D Blunt (EC)" userId="6533b783-3e9d-4f73-b624-970188d69ccc" providerId="ADAL" clId="{705FC9B6-4E6A-47CC-AE93-024981820C7E}" dt="2023-10-10T11:48:29.137" v="1721" actId="478"/>
          <ac:spMkLst>
            <pc:docMk/>
            <pc:sldMk cId="0" sldId="269"/>
            <ac:spMk id="238" creationId="{00000000-0000-0000-0000-000000000000}"/>
          </ac:spMkLst>
        </pc:spChg>
        <pc:picChg chg="add del mod">
          <ac:chgData name="Mikaylah D Blunt (EC)" userId="6533b783-3e9d-4f73-b624-970188d69ccc" providerId="ADAL" clId="{705FC9B6-4E6A-47CC-AE93-024981820C7E}" dt="2023-10-12T18:12:50.402" v="1765"/>
          <ac:picMkLst>
            <pc:docMk/>
            <pc:sldMk cId="0" sldId="269"/>
            <ac:picMk id="3" creationId="{78D53D1E-1537-3C19-7227-A68DCEBD6D23}"/>
          </ac:picMkLst>
        </pc:picChg>
        <pc:picChg chg="add del mod ord">
          <ac:chgData name="Mikaylah D Blunt (EC)" userId="6533b783-3e9d-4f73-b624-970188d69ccc" providerId="ADAL" clId="{705FC9B6-4E6A-47CC-AE93-024981820C7E}" dt="2023-10-12T18:12:56.702" v="1766"/>
          <ac:picMkLst>
            <pc:docMk/>
            <pc:sldMk cId="0" sldId="269"/>
            <ac:picMk id="6" creationId="{CC0B1300-A5A2-9C8D-5FD6-D7EF9A7ABC57}"/>
          </ac:picMkLst>
        </pc:picChg>
        <pc:picChg chg="add del mod">
          <ac:chgData name="Mikaylah D Blunt (EC)" userId="6533b783-3e9d-4f73-b624-970188d69ccc" providerId="ADAL" clId="{705FC9B6-4E6A-47CC-AE93-024981820C7E}" dt="2023-10-12T18:13:13.419" v="1769"/>
          <ac:picMkLst>
            <pc:docMk/>
            <pc:sldMk cId="0" sldId="269"/>
            <ac:picMk id="9" creationId="{5BA7E5C6-03E3-087E-EC83-0395EC1B49E6}"/>
          </ac:picMkLst>
        </pc:picChg>
        <pc:picChg chg="add del mod">
          <ac:chgData name="Mikaylah D Blunt (EC)" userId="6533b783-3e9d-4f73-b624-970188d69ccc" providerId="ADAL" clId="{705FC9B6-4E6A-47CC-AE93-024981820C7E}" dt="2023-10-12T18:13:54.338" v="1771"/>
          <ac:picMkLst>
            <pc:docMk/>
            <pc:sldMk cId="0" sldId="269"/>
            <ac:picMk id="10" creationId="{54BCFB23-994A-5B2A-5C32-37C00570A91B}"/>
          </ac:picMkLst>
        </pc:picChg>
        <pc:picChg chg="add del mod ord">
          <ac:chgData name="Mikaylah D Blunt (EC)" userId="6533b783-3e9d-4f73-b624-970188d69ccc" providerId="ADAL" clId="{705FC9B6-4E6A-47CC-AE93-024981820C7E}" dt="2023-10-12T18:14:13.772" v="1773"/>
          <ac:picMkLst>
            <pc:docMk/>
            <pc:sldMk cId="0" sldId="269"/>
            <ac:picMk id="13" creationId="{E6D29AD2-EBC1-80C6-6286-C40C36F7C81F}"/>
          </ac:picMkLst>
        </pc:picChg>
        <pc:picChg chg="add del mod">
          <ac:chgData name="Mikaylah D Blunt (EC)" userId="6533b783-3e9d-4f73-b624-970188d69ccc" providerId="ADAL" clId="{705FC9B6-4E6A-47CC-AE93-024981820C7E}" dt="2023-10-12T18:27:55.816" v="1862"/>
          <ac:picMkLst>
            <pc:docMk/>
            <pc:sldMk cId="0" sldId="269"/>
            <ac:picMk id="15" creationId="{2D7DC8C7-310C-EE5B-5234-9B012C50BA86}"/>
          </ac:picMkLst>
        </pc:picChg>
        <pc:picChg chg="add del mod ord">
          <ac:chgData name="Mikaylah D Blunt (EC)" userId="6533b783-3e9d-4f73-b624-970188d69ccc" providerId="ADAL" clId="{705FC9B6-4E6A-47CC-AE93-024981820C7E}" dt="2023-10-12T18:28:15.735" v="1863"/>
          <ac:picMkLst>
            <pc:docMk/>
            <pc:sldMk cId="0" sldId="269"/>
            <ac:picMk id="20" creationId="{9C591B07-D182-18F6-153D-903C3020EB71}"/>
          </ac:picMkLst>
        </pc:picChg>
        <pc:picChg chg="add mod">
          <ac:chgData name="Mikaylah D Blunt (EC)" userId="6533b783-3e9d-4f73-b624-970188d69ccc" providerId="ADAL" clId="{705FC9B6-4E6A-47CC-AE93-024981820C7E}" dt="2023-10-12T18:28:15.735" v="1863"/>
          <ac:picMkLst>
            <pc:docMk/>
            <pc:sldMk cId="0" sldId="269"/>
            <ac:picMk id="21" creationId="{7359A57B-31FF-0BFB-E93E-1362C928B202}"/>
          </ac:picMkLst>
        </pc:picChg>
        <pc:inkChg chg="add">
          <ac:chgData name="Mikaylah D Blunt (EC)" userId="6533b783-3e9d-4f73-b624-970188d69ccc" providerId="ADAL" clId="{705FC9B6-4E6A-47CC-AE93-024981820C7E}" dt="2023-10-12T18:13:57.362" v="1772"/>
          <ac:inkMkLst>
            <pc:docMk/>
            <pc:sldMk cId="0" sldId="269"/>
            <ac:inkMk id="14" creationId="{2CA69CB1-5A00-513F-704F-18989F88D2D0}"/>
          </ac:inkMkLst>
        </pc:inkChg>
      </pc:sldChg>
    </pc:docChg>
  </pc:docChgLst>
</pc:chgInfo>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62.13592" units="1/cm"/>
          <inkml:channelProperty channel="Y" name="resolution" value="62.06897" units="1/cm"/>
          <inkml:channelProperty channel="T" name="resolution" value="1" units="1/dev"/>
        </inkml:channelProperties>
      </inkml:inkSource>
      <inkml:timestamp xml:id="ts0" timeString="2023-10-12T18:03:01.532"/>
    </inkml:context>
    <inkml:brush xml:id="br0">
      <inkml:brushProperty name="width" value="0.05292" units="cm"/>
      <inkml:brushProperty name="height" value="0.05292" units="cm"/>
    </inkml:brush>
  </inkml:definitions>
  <inkml:trace contextRef="#ctx0" brushRef="#br0">23469 4106 0,'247'0'210,"-148"0"-193,0 0-8,-49 0-5,-1 50 13,1-50-14,-1 0 11,1 0-7,-50 49-1,198-49 0,297 0 1,99 0 0,-396 0-2,-49 0 4,-100 0 3,1 0-1,-1 0 9,1 0-12,49 49 17,49-49-6,-98 0-13,0 0 8,-1 0-2,100 0-6,-50 0 2,-50 0 4,1 0-5,-1 0 19,100 0-19,-100-49 5,50 49-5,-49 0-1,98-49 1,-49 49 0,0 0-1,-49 0 34,-1 0-22,1 49-11,98-49 13,1 0-13,-50 0-1,-50 0 0,1 0 7,-1 0 7,-49 49 12,100-49-12,48 0-13,50 0 1,-198-49-2,50 49 0,-50-49 25,0 98 45</inkml:trace>
</inkml:ink>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customXml" Target="../ink/ink1.xml"/><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10" Type="http://schemas.openxmlformats.org/officeDocument/2006/relationships/hyperlink" Target="https://wiki.sei.cmu.edu/confluence/display/cplusplus/ERR51-CPP.+Handle+all+exceptions" TargetMode="External"/><Relationship Id="rId4" Type="http://schemas.openxmlformats.org/officeDocument/2006/relationships/slideLayout" Target="../slideLayouts/slideLayout2.xm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Mikaylah Blunt</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5" name="Audio 14">
            <a:hlinkClick r:id="" action="ppaction://media"/>
            <a:extLst>
              <a:ext uri="{FF2B5EF4-FFF2-40B4-BE49-F238E27FC236}">
                <a16:creationId xmlns:a16="http://schemas.microsoft.com/office/drawing/2014/main" id="{7DA776CC-5F02-1CED-69D9-144469A8F19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780"/>
    </mc:Choice>
    <mc:Fallback>
      <p:transition spd="slow" advTm="107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457200" lvl="1" indent="0" algn="l" rtl="0">
              <a:lnSpc>
                <a:spcPct val="90000"/>
              </a:lnSpc>
              <a:spcBef>
                <a:spcPts val="0"/>
              </a:spcBef>
              <a:spcAft>
                <a:spcPts val="0"/>
              </a:spcAft>
              <a:buClr>
                <a:schemeClr val="lt1"/>
              </a:buClr>
              <a:buSzPts val="2000"/>
              <a:buNone/>
            </a:pPr>
            <a:r>
              <a:rPr lang="en-US" dirty="0">
                <a:latin typeface="+mn-lt"/>
              </a:rPr>
              <a:t>Explain the </a:t>
            </a:r>
            <a:r>
              <a:rPr lang="en-US" dirty="0" err="1">
                <a:latin typeface="+mn-lt"/>
              </a:rPr>
              <a:t>DevSecOps</a:t>
            </a:r>
            <a:r>
              <a:rPr lang="en-US" dirty="0">
                <a:latin typeface="+mn-lt"/>
              </a:rPr>
              <a:t> pipeline.</a:t>
            </a:r>
          </a:p>
          <a:p>
            <a:pPr marL="742950" lvl="1" indent="-285750">
              <a:spcBef>
                <a:spcPts val="0"/>
              </a:spcBef>
              <a:buSzPts val="2000"/>
            </a:pPr>
            <a:r>
              <a:rPr lang="en-US" sz="1400" i="0" dirty="0">
                <a:solidFill>
                  <a:schemeClr val="bg1"/>
                </a:solidFill>
                <a:effectLst/>
                <a:latin typeface="+mn-lt"/>
              </a:rPr>
              <a:t>A DevOps pipeline is a set of automated processes and tools that allows both developers and operations professionals to work cohesively to build and deploy code to a production environment.</a:t>
            </a:r>
            <a:r>
              <a:rPr lang="en-US" sz="1400" b="0" i="0" dirty="0">
                <a:solidFill>
                  <a:schemeClr val="bg1"/>
                </a:solidFill>
                <a:effectLst/>
                <a:latin typeface="+mn-lt"/>
              </a:rPr>
              <a:t> The DevOps pipeline typically has eight stages. In the Development phase, they are: plan, code, build, and test. In the Operations phase, the stages are: release, deploy, operate, and monitor.</a:t>
            </a:r>
          </a:p>
          <a:p>
            <a:pPr marL="742950" lvl="1" indent="-285750">
              <a:spcBef>
                <a:spcPts val="0"/>
              </a:spcBef>
              <a:buSzPts val="2000"/>
            </a:pPr>
            <a:endParaRPr lang="en-US" sz="1400" dirty="0">
              <a:solidFill>
                <a:schemeClr val="bg1"/>
              </a:solidFill>
              <a:latin typeface="+mn-lt"/>
            </a:endParaRPr>
          </a:p>
          <a:p>
            <a:pPr marL="457200" lvl="1" indent="0">
              <a:spcBef>
                <a:spcPts val="0"/>
              </a:spcBef>
              <a:buSzPts val="2000"/>
              <a:buNone/>
            </a:pPr>
            <a:endParaRPr lang="en-US" sz="1600" dirty="0">
              <a:solidFill>
                <a:schemeClr val="bg1"/>
              </a:solidFill>
              <a:latin typeface="+mn-lt"/>
            </a:endParaRPr>
          </a:p>
          <a:p>
            <a:pPr marL="457200" lvl="1" indent="0">
              <a:spcBef>
                <a:spcPts val="0"/>
              </a:spcBef>
              <a:buSzPts val="2000"/>
              <a:buNone/>
            </a:pPr>
            <a:r>
              <a:rPr lang="en-US" dirty="0">
                <a:solidFill>
                  <a:schemeClr val="bg1"/>
                </a:solidFill>
                <a:latin typeface="+mn-lt"/>
              </a:rPr>
              <a:t>Tools for Automation </a:t>
            </a:r>
          </a:p>
          <a:p>
            <a:pPr marL="742950" lvl="1" indent="-285750">
              <a:spcBef>
                <a:spcPts val="0"/>
              </a:spcBef>
              <a:buSzPts val="2000"/>
            </a:pPr>
            <a:r>
              <a:rPr lang="en-US" sz="1400" dirty="0">
                <a:solidFill>
                  <a:schemeClr val="bg1"/>
                </a:solidFill>
                <a:effectLst/>
                <a:latin typeface="+mn-lt"/>
                <a:ea typeface="Calibri" panose="020F0502020204030204" pitchFamily="34" charset="0"/>
              </a:rPr>
              <a:t>SonarQube C/C++ Plugin</a:t>
            </a:r>
          </a:p>
          <a:p>
            <a:pPr marL="742950" lvl="1" indent="-285750">
              <a:spcBef>
                <a:spcPts val="0"/>
              </a:spcBef>
              <a:buSzPts val="2000"/>
            </a:pPr>
            <a:r>
              <a:rPr lang="en-US" sz="1400" dirty="0" err="1">
                <a:solidFill>
                  <a:schemeClr val="bg1"/>
                </a:solidFill>
                <a:effectLst/>
                <a:latin typeface="+mn-lt"/>
                <a:ea typeface="Calibri" panose="020F0502020204030204" pitchFamily="34" charset="0"/>
              </a:rPr>
              <a:t>Parasoft</a:t>
            </a:r>
            <a:r>
              <a:rPr lang="en-US" sz="1400" dirty="0">
                <a:solidFill>
                  <a:schemeClr val="bg1"/>
                </a:solidFill>
                <a:effectLst/>
                <a:latin typeface="+mn-lt"/>
                <a:ea typeface="Calibri" panose="020F0502020204030204" pitchFamily="34" charset="0"/>
              </a:rPr>
              <a:t> C/C++test</a:t>
            </a:r>
          </a:p>
          <a:p>
            <a:pPr marL="742950" lvl="1" indent="-285750">
              <a:spcBef>
                <a:spcPts val="0"/>
              </a:spcBef>
              <a:buSzPts val="2000"/>
            </a:pPr>
            <a:r>
              <a:rPr lang="en-US" sz="1400" dirty="0" err="1">
                <a:solidFill>
                  <a:schemeClr val="bg1"/>
                </a:solidFill>
                <a:effectLst/>
                <a:latin typeface="+mn-lt"/>
                <a:ea typeface="Calibri" panose="020F0502020204030204" pitchFamily="34" charset="0"/>
              </a:rPr>
              <a:t>Astree</a:t>
            </a:r>
            <a:endParaRPr lang="en-US" sz="1400" dirty="0">
              <a:solidFill>
                <a:schemeClr val="bg1"/>
              </a:solidFill>
              <a:latin typeface="+mn-lt"/>
              <a:ea typeface="Calibri" panose="020F0502020204030204" pitchFamily="34" charset="0"/>
            </a:endParaRPr>
          </a:p>
          <a:p>
            <a:pPr marL="742950" lvl="1" indent="-285750">
              <a:spcBef>
                <a:spcPts val="0"/>
              </a:spcBef>
              <a:buSzPts val="2000"/>
            </a:pPr>
            <a:r>
              <a:rPr lang="en-US" sz="1400" dirty="0" err="1">
                <a:solidFill>
                  <a:schemeClr val="bg1"/>
                </a:solidFill>
                <a:effectLst/>
                <a:latin typeface="+mn-lt"/>
                <a:ea typeface="Calibri" panose="020F0502020204030204" pitchFamily="34" charset="0"/>
              </a:rPr>
              <a:t>CodeSonar</a:t>
            </a:r>
            <a:endParaRPr lang="en-US" sz="1400" dirty="0">
              <a:solidFill>
                <a:schemeClr val="bg1"/>
              </a:solidFill>
              <a:latin typeface="+mn-lt"/>
            </a:endParaRP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8F5B913E-11A3-B3C5-7F2E-345C9CD53AD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984"/>
    </mc:Choice>
    <mc:Fallback>
      <p:transition spd="slow" advTm="48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r>
              <a:rPr lang="en-US" sz="2000" dirty="0">
                <a:solidFill>
                  <a:schemeClr val="bg1"/>
                </a:solidFill>
              </a:rPr>
              <a:t>“Don’t leave security until the end”</a:t>
            </a:r>
          </a:p>
          <a:p>
            <a:pPr marL="0" lvl="0" indent="0" algn="l" rtl="0">
              <a:lnSpc>
                <a:spcPct val="90000"/>
              </a:lnSpc>
              <a:spcBef>
                <a:spcPts val="0"/>
              </a:spcBef>
              <a:spcAft>
                <a:spcPts val="0"/>
              </a:spcAft>
              <a:buClr>
                <a:schemeClr val="lt1"/>
              </a:buClr>
              <a:buSzPts val="2000"/>
              <a:buNone/>
            </a:pPr>
            <a:endParaRPr lang="en-US" sz="2000" dirty="0">
              <a:solidFill>
                <a:schemeClr val="bg1"/>
              </a:solidFill>
            </a:endParaRPr>
          </a:p>
          <a:p>
            <a:pPr marL="0" indent="0">
              <a:spcBef>
                <a:spcPts val="0"/>
              </a:spcBef>
              <a:buSzPts val="2000"/>
              <a:buNone/>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Security is one of the top priorities when it comes to coding, one of the main benefits of secure coding and development is that it can help you reduce the risks and costs associated with software vulnerabilities. When you see the statement that says don’t leave security to the end, it means you must implement safe and best security practices throughout your process and not at the end as it can be rushed and not as well implemented which then can have vulnerabilities present. </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lnSpc>
                <a:spcPct val="90000"/>
              </a:lnSpc>
              <a:spcBef>
                <a:spcPts val="0"/>
              </a:spcBef>
              <a:spcAft>
                <a:spcPts val="0"/>
              </a:spcAft>
              <a:buClr>
                <a:schemeClr val="lt1"/>
              </a:buClr>
              <a:buSzPts val="2000"/>
              <a:buNone/>
            </a:pPr>
            <a:endParaRPr lang="en-US" sz="2000" dirty="0">
              <a:solidFill>
                <a:schemeClr val="bg1"/>
              </a:solidFill>
            </a:endParaRPr>
          </a:p>
          <a:p>
            <a:pPr marL="0" lvl="0" indent="0" algn="l" rtl="0">
              <a:lnSpc>
                <a:spcPct val="90000"/>
              </a:lnSpc>
              <a:spcBef>
                <a:spcPts val="0"/>
              </a:spcBef>
              <a:spcAft>
                <a:spcPts val="0"/>
              </a:spcAft>
              <a:buClr>
                <a:schemeClr val="lt1"/>
              </a:buClr>
              <a:buSzPts val="2000"/>
              <a:buNone/>
            </a:pPr>
            <a:endParaRPr lang="en-US" sz="2000" dirty="0">
              <a:solidFill>
                <a:schemeClr val="bg1"/>
              </a:solidFill>
            </a:endParaRPr>
          </a:p>
          <a:p>
            <a:pPr marL="0" indent="0">
              <a:spcBef>
                <a:spcPts val="0"/>
              </a:spcBef>
              <a:buSzPts val="2000"/>
              <a:buNone/>
            </a:pPr>
            <a:r>
              <a:rPr lang="en-US" sz="1800" dirty="0">
                <a:solidFill>
                  <a:schemeClr val="bg1"/>
                </a:solidFill>
                <a:effectLst/>
                <a:latin typeface="Times New Roman" panose="02020603050405020304" pitchFamily="18" charset="0"/>
                <a:ea typeface="Calibri" panose="020F0502020204030204" pitchFamily="34" charset="0"/>
              </a:rPr>
              <a:t>Using good practices when writing code will support the characteristics of good code, which would be maintainability, scalability, readability, and portability. Some of the steps can include authentication, access control, error handling and logging and much more.</a:t>
            </a:r>
            <a:endParaRPr dirty="0">
              <a:solidFill>
                <a:schemeClr val="bg1"/>
              </a:solidFill>
            </a:endParaRP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8A5BDBD-1F0D-3C93-5C38-327E4E4DC49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333"/>
    </mc:Choice>
    <mc:Fallback>
      <p:transition spd="slow" advTm="55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200150" lvl="2" indent="-285750">
              <a:spcBef>
                <a:spcPts val="0"/>
              </a:spcBef>
            </a:pPr>
            <a:r>
              <a:rPr lang="en-US" sz="1400" dirty="0"/>
              <a:t>Standardized code ensures readability and consistency</a:t>
            </a:r>
          </a:p>
          <a:p>
            <a:pPr marL="1200150" lvl="2" indent="-285750">
              <a:spcBef>
                <a:spcPts val="0"/>
              </a:spcBef>
            </a:pPr>
            <a:r>
              <a:rPr lang="en-US" sz="1400" dirty="0"/>
              <a:t>Continual updates are necessary to address threats and vulnerabilities</a:t>
            </a:r>
          </a:p>
          <a:p>
            <a:pPr marL="1200150" lvl="2" indent="-285750">
              <a:spcBef>
                <a:spcPts val="0"/>
              </a:spcBef>
            </a:pPr>
            <a:r>
              <a:rPr lang="en-US" sz="1400" dirty="0"/>
              <a:t>Documented policies are essential</a:t>
            </a:r>
          </a:p>
          <a:p>
            <a:pPr marL="1200150" lvl="2" indent="-285750">
              <a:spcBef>
                <a:spcPts val="0"/>
              </a:spcBef>
            </a:pPr>
            <a:r>
              <a:rPr lang="en-US" sz="1400" dirty="0"/>
              <a:t>Enforcement for each document, policy and phase.</a:t>
            </a:r>
          </a:p>
          <a:p>
            <a:pPr marL="914400" lvl="2" indent="0">
              <a:spcBef>
                <a:spcPts val="0"/>
              </a:spcBef>
              <a:buNone/>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F771967D-49E1-ED1C-69C0-B064B6A7DCC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702"/>
    </mc:Choice>
    <mc:Fallback>
      <p:transition spd="slow" advTm="297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r>
              <a:rPr lang="en-US" dirty="0"/>
              <a:t>Security is everyone's responsibility</a:t>
            </a:r>
          </a:p>
          <a:p>
            <a:pPr marL="228600" lvl="0" indent="-88900" algn="l" rtl="0">
              <a:lnSpc>
                <a:spcPct val="90000"/>
              </a:lnSpc>
              <a:spcBef>
                <a:spcPts val="1000"/>
              </a:spcBef>
              <a:spcAft>
                <a:spcPts val="0"/>
              </a:spcAft>
              <a:buClr>
                <a:schemeClr val="lt1"/>
              </a:buClr>
              <a:buSzPts val="2200"/>
              <a:buNone/>
            </a:pPr>
            <a:r>
              <a:rPr lang="en-US" dirty="0"/>
              <a:t>Test often to detect vulnerabilities early on</a:t>
            </a:r>
          </a:p>
          <a:p>
            <a:pPr marL="228600" lvl="0" indent="-88900" algn="l" rtl="0">
              <a:lnSpc>
                <a:spcPct val="90000"/>
              </a:lnSpc>
              <a:spcBef>
                <a:spcPts val="1000"/>
              </a:spcBef>
              <a:spcAft>
                <a:spcPts val="0"/>
              </a:spcAft>
              <a:buClr>
                <a:schemeClr val="lt1"/>
              </a:buClr>
              <a:buSzPts val="2200"/>
              <a:buNone/>
            </a:pPr>
            <a:r>
              <a:rPr lang="en-US" dirty="0"/>
              <a:t>Focus on the defense in depth policy</a:t>
            </a:r>
          </a:p>
          <a:p>
            <a:pPr marL="228600" lvl="0" indent="-88900" algn="l" rtl="0">
              <a:lnSpc>
                <a:spcPct val="90000"/>
              </a:lnSpc>
              <a:spcBef>
                <a:spcPts val="1000"/>
              </a:spcBef>
              <a:spcAft>
                <a:spcPts val="0"/>
              </a:spcAft>
              <a:buClr>
                <a:schemeClr val="lt1"/>
              </a:buClr>
              <a:buSzPts val="2200"/>
              <a:buNone/>
            </a:pPr>
            <a:r>
              <a:rPr lang="en-US" dirty="0"/>
              <a:t>Continually monitor the code</a:t>
            </a:r>
          </a:p>
          <a:p>
            <a:pPr marL="228600" lvl="0" indent="-88900" algn="l" rtl="0">
              <a:lnSpc>
                <a:spcPct val="90000"/>
              </a:lnSpc>
              <a:spcBef>
                <a:spcPts val="1000"/>
              </a:spcBef>
              <a:spcAft>
                <a:spcPts val="0"/>
              </a:spcAft>
              <a:buClr>
                <a:schemeClr val="lt1"/>
              </a:buClr>
              <a:buSzPts val="2200"/>
              <a:buNone/>
            </a:pPr>
            <a:endParaRPr lang="en-US"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F85498E-8DFB-C669-C347-C4E5D577870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533"/>
    </mc:Choice>
    <mc:Fallback>
      <p:transition spd="slow" advTm="20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1" name="Audio 20">
            <a:hlinkClick r:id="" action="ppaction://media"/>
            <a:extLst>
              <a:ext uri="{FF2B5EF4-FFF2-40B4-BE49-F238E27FC236}">
                <a16:creationId xmlns:a16="http://schemas.microsoft.com/office/drawing/2014/main" id="{7359A57B-31FF-0BFB-E93E-1362C928B20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mc:AlternateContent xmlns:mc="http://schemas.openxmlformats.org/markup-compatibility/2006">
        <mc:Choice xmlns:p14="http://schemas.microsoft.com/office/powerpoint/2010/main" Requires="p14">
          <p:contentPart p14:bwMode="auto" r:id="rId8">
            <p14:nvContentPartPr>
              <p14:cNvPr id="14" name="Ink 13">
                <a:extLst>
                  <a:ext uri="{FF2B5EF4-FFF2-40B4-BE49-F238E27FC236}">
                    <a16:creationId xmlns:a16="http://schemas.microsoft.com/office/drawing/2014/main" id="{2CA69CB1-5A00-513F-704F-18989F88D2D0}"/>
                  </a:ext>
                </a:extLst>
              </p14:cNvPr>
              <p14:cNvContentPartPr/>
              <p14:nvPr/>
            </p14:nvContentPartPr>
            <p14:xfrm>
              <a:off x="8448840" y="1478160"/>
              <a:ext cx="1872000" cy="53640"/>
            </p14:xfrm>
          </p:contentPart>
        </mc:Choice>
        <mc:Fallback>
          <p:pic>
            <p:nvPicPr>
              <p:cNvPr id="14" name="Ink 13">
                <a:extLst>
                  <a:ext uri="{FF2B5EF4-FFF2-40B4-BE49-F238E27FC236}">
                    <a16:creationId xmlns:a16="http://schemas.microsoft.com/office/drawing/2014/main" id="{2CA69CB1-5A00-513F-704F-18989F88D2D0}"/>
                  </a:ext>
                </a:extLst>
              </p:cNvPr>
              <p:cNvPicPr/>
              <p:nvPr/>
            </p:nvPicPr>
            <p:blipFill>
              <a:blip r:embed="rId9"/>
              <a:stretch>
                <a:fillRect/>
              </a:stretch>
            </p:blipFill>
            <p:spPr>
              <a:xfrm>
                <a:off x="8439480" y="1468800"/>
                <a:ext cx="1890720" cy="72360"/>
              </a:xfrm>
              <a:prstGeom prst="rect">
                <a:avLst/>
              </a:prstGeom>
            </p:spPr>
          </p:pic>
        </mc:Fallback>
      </mc:AlternateContent>
      <p:sp>
        <p:nvSpPr>
          <p:cNvPr id="18" name="TextBox 17">
            <a:extLst>
              <a:ext uri="{FF2B5EF4-FFF2-40B4-BE49-F238E27FC236}">
                <a16:creationId xmlns:a16="http://schemas.microsoft.com/office/drawing/2014/main" id="{B05E589E-BEF6-BE05-EFBC-AB30E20B3B82}"/>
              </a:ext>
            </a:extLst>
          </p:cNvPr>
          <p:cNvSpPr txBox="1"/>
          <p:nvPr/>
        </p:nvSpPr>
        <p:spPr>
          <a:xfrm>
            <a:off x="585627" y="2301411"/>
            <a:ext cx="11385048" cy="2677656"/>
          </a:xfrm>
          <a:prstGeom prst="rect">
            <a:avLst/>
          </a:prstGeom>
          <a:noFill/>
        </p:spPr>
        <p:txBody>
          <a:bodyPr wrap="square" rtlCol="0">
            <a:spAutoFit/>
          </a:bodyPr>
          <a:lstStyle/>
          <a:p>
            <a:r>
              <a:rPr lang="en-US" dirty="0">
                <a:solidFill>
                  <a:schemeClr val="bg1"/>
                </a:solidFill>
              </a:rPr>
              <a:t>Please refer to my Security Policy </a:t>
            </a:r>
          </a:p>
          <a:p>
            <a:endParaRPr lang="en-US" dirty="0">
              <a:solidFill>
                <a:schemeClr val="bg1"/>
              </a:solidFill>
            </a:endParaRPr>
          </a:p>
          <a:p>
            <a:r>
              <a:rPr lang="en-US" sz="1800" dirty="0">
                <a:solidFill>
                  <a:schemeClr val="bg1"/>
                </a:solidFill>
                <a:effectLst/>
                <a:latin typeface="Times New Roman" panose="02020603050405020304" pitchFamily="18" charset="0"/>
              </a:rPr>
              <a:t>(n.d.). </a:t>
            </a:r>
            <a:r>
              <a:rPr lang="en-US" sz="1800" dirty="0">
                <a:solidFill>
                  <a:schemeClr val="bg1"/>
                </a:solidFill>
                <a:effectLst/>
                <a:latin typeface="Times New Roman" panose="02020603050405020304" pitchFamily="18" charset="0"/>
                <a:hlinkClick r:id="rId10">
                  <a:extLst>
                    <a:ext uri="{A12FA001-AC4F-418D-AE19-62706E023703}">
                      <ahyp:hlinkClr xmlns:ahyp="http://schemas.microsoft.com/office/drawing/2018/hyperlinkcolor" val="tx"/>
                    </a:ext>
                  </a:extLst>
                </a:hlinkClick>
              </a:rPr>
              <a:t>https://wiki.sei.cmu.edu/confluence/display/cplusplus/ERR51-CPP.+Handle+all+exceptions</a:t>
            </a:r>
            <a:endParaRPr lang="en-US" sz="1800" dirty="0">
              <a:solidFill>
                <a:schemeClr val="bg1"/>
              </a:solidFill>
              <a:effectLst/>
              <a:latin typeface="Times New Roman" panose="02020603050405020304" pitchFamily="18" charset="0"/>
            </a:endParaRPr>
          </a:p>
          <a:p>
            <a:endParaRPr lang="en-US" sz="1800" dirty="0">
              <a:solidFill>
                <a:schemeClr val="bg1"/>
              </a:solidFill>
              <a:latin typeface="Times New Roman" panose="02020603050405020304" pitchFamily="18" charset="0"/>
            </a:endParaRPr>
          </a:p>
          <a:p>
            <a:r>
              <a:rPr lang="en-US" sz="1800" dirty="0" err="1">
                <a:solidFill>
                  <a:schemeClr val="bg1"/>
                </a:solidFill>
                <a:effectLst/>
                <a:latin typeface="Times New Roman" panose="02020603050405020304" pitchFamily="18" charset="0"/>
              </a:rPr>
              <a:t>Michali</a:t>
            </a:r>
            <a:r>
              <a:rPr lang="en-US" sz="1800" dirty="0">
                <a:solidFill>
                  <a:schemeClr val="bg1"/>
                </a:solidFill>
                <a:effectLst/>
                <a:latin typeface="Times New Roman" panose="02020603050405020304" pitchFamily="18" charset="0"/>
              </a:rPr>
              <a:t>. (2022, September 15). </a:t>
            </a:r>
            <a:r>
              <a:rPr lang="en-US" sz="1800" i="1" dirty="0">
                <a:solidFill>
                  <a:schemeClr val="bg1"/>
                </a:solidFill>
                <a:effectLst/>
                <a:latin typeface="Times New Roman" panose="02020603050405020304" pitchFamily="18" charset="0"/>
              </a:rPr>
              <a:t>What is a </a:t>
            </a:r>
            <a:r>
              <a:rPr lang="en-US" sz="1800" i="1" dirty="0" err="1">
                <a:solidFill>
                  <a:schemeClr val="bg1"/>
                </a:solidFill>
                <a:effectLst/>
                <a:latin typeface="Times New Roman" panose="02020603050405020304" pitchFamily="18" charset="0"/>
              </a:rPr>
              <a:t>DevSecOps</a:t>
            </a:r>
            <a:r>
              <a:rPr lang="en-US" sz="1800" i="1" dirty="0">
                <a:solidFill>
                  <a:schemeClr val="bg1"/>
                </a:solidFill>
                <a:effectLst/>
                <a:latin typeface="Times New Roman" panose="02020603050405020304" pitchFamily="18" charset="0"/>
              </a:rPr>
              <a:t> Pipeline?</a:t>
            </a:r>
            <a:r>
              <a:rPr lang="en-US" sz="1800" dirty="0">
                <a:solidFill>
                  <a:schemeClr val="bg1"/>
                </a:solidFill>
                <a:effectLst/>
                <a:latin typeface="Times New Roman" panose="02020603050405020304" pitchFamily="18" charset="0"/>
              </a:rPr>
              <a:t> Check Point Software. https://www.checkpoint.com/cyber-hub/cloud-security/devsecops/what-is-a-devsecops-pipeline/#:~:text=A%20DevSecOps%20pipeline%2C%20which%20is,software%20development%20lifecycle%20(SDLC).</a:t>
            </a:r>
          </a:p>
          <a:p>
            <a:endParaRPr lang="en-US" sz="1800" dirty="0">
              <a:solidFill>
                <a:schemeClr val="bg1"/>
              </a:solidFill>
              <a:effectLst/>
              <a:latin typeface="Times New Roman" panose="02020603050405020304" pitchFamily="18" charset="0"/>
            </a:endParaRPr>
          </a:p>
          <a:p>
            <a:endParaRPr lang="en-US" dirty="0">
              <a:solidFill>
                <a:schemeClr val="bg1"/>
              </a:solidFill>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602"/>
    </mc:Choice>
    <mc:Fallback>
      <p:transition spd="slow" advTm="16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solidFill>
                  <a:schemeClr val="bg1"/>
                </a:solidFill>
              </a:rPr>
              <a:t>OVERVIEW: DEFENSE IN DEPTH</a:t>
            </a:r>
            <a:endParaRPr>
              <a:solidFill>
                <a:schemeClr val="bg1"/>
              </a:solidFill>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747643" y="2792555"/>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4686871C-EE16-A574-0DB7-33B9DDC2299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graphicFrame>
        <p:nvGraphicFramePr>
          <p:cNvPr id="6" name="Table 5">
            <a:extLst>
              <a:ext uri="{FF2B5EF4-FFF2-40B4-BE49-F238E27FC236}">
                <a16:creationId xmlns:a16="http://schemas.microsoft.com/office/drawing/2014/main" id="{2FD3C950-1D51-2A2A-EE0E-CC658F0A47A7}"/>
              </a:ext>
            </a:extLst>
          </p:cNvPr>
          <p:cNvGraphicFramePr>
            <a:graphicFrameLocks noGrp="1"/>
          </p:cNvGraphicFramePr>
          <p:nvPr>
            <p:extLst>
              <p:ext uri="{D42A27DB-BD31-4B8C-83A1-F6EECF244321}">
                <p14:modId xmlns:p14="http://schemas.microsoft.com/office/powerpoint/2010/main" val="956256710"/>
              </p:ext>
            </p:extLst>
          </p:nvPr>
        </p:nvGraphicFramePr>
        <p:xfrm>
          <a:off x="7553289" y="2515997"/>
          <a:ext cx="4051300" cy="2738576"/>
        </p:xfrm>
        <a:graphic>
          <a:graphicData uri="http://schemas.openxmlformats.org/drawingml/2006/table">
            <a:tbl>
              <a:tblPr firstRow="1" firstCol="1" bandRow="1">
                <a:tableStyleId>{802198C4-3087-4945-87E3-76CBB3509B7E}</a:tableStyleId>
              </a:tblPr>
              <a:tblGrid>
                <a:gridCol w="4051300">
                  <a:extLst>
                    <a:ext uri="{9D8B030D-6E8A-4147-A177-3AD203B41FA5}">
                      <a16:colId xmlns:a16="http://schemas.microsoft.com/office/drawing/2014/main" val="1993638797"/>
                    </a:ext>
                  </a:extLst>
                </a:gridCol>
              </a:tblGrid>
              <a:tr h="2738576">
                <a:tc>
                  <a:txBody>
                    <a:bodyPr/>
                    <a:lstStyle/>
                    <a:p>
                      <a:pPr marL="0" marR="0">
                        <a:lnSpc>
                          <a:spcPct val="107000"/>
                        </a:lnSpc>
                        <a:spcBef>
                          <a:spcPts val="0"/>
                        </a:spcBef>
                        <a:spcAft>
                          <a:spcPts val="800"/>
                        </a:spcAft>
                      </a:pPr>
                      <a:r>
                        <a:rPr lang="en-US" sz="1800" dirty="0">
                          <a:solidFill>
                            <a:schemeClr val="bg1"/>
                          </a:solidFill>
                          <a:effectLst/>
                        </a:rPr>
                        <a:t>The basis for this policy is basically to showcase at a high level the security risks faced within the organization and standards that can mitigate those issues. Here is an overview that we can go over together. </a:t>
                      </a:r>
                      <a:endParaRPr lang="en-US" sz="1800" dirty="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446190237"/>
                  </a:ext>
                </a:extLst>
              </a:tr>
            </a:tbl>
          </a:graphicData>
        </a:graphic>
      </p:graphicFrame>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916"/>
    </mc:Choice>
    <mc:Fallback>
      <p:transition spd="slow" advTm="42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4060585100"/>
              </p:ext>
            </p:extLst>
          </p:nvPr>
        </p:nvGraphicFramePr>
        <p:xfrm>
          <a:off x="1085648" y="2057401"/>
          <a:ext cx="7835225" cy="341521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0">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Likely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Accessing Freed Memory</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Integer Overflows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String Correctness</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Priority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SQL Injection</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Integer Conversions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Free Allocated Memory</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Using Assertions to Validate Input</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Handle All Exceptions</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Unlikely</a:t>
                      </a:r>
                      <a:endParaRPr sz="14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Floats in loop Counters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Bitwise and Boolean Operators</a:t>
                      </a:r>
                      <a:endParaRPr sz="20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977A0B8D-F1DB-F002-D699-0FB18C3560D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172"/>
    </mc:Choice>
    <mc:Fallback>
      <p:transition spd="slow" advTm="461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lgn="l" rtl="0">
              <a:lnSpc>
                <a:spcPct val="100000"/>
              </a:lnSpc>
              <a:spcBef>
                <a:spcPts val="0"/>
              </a:spcBef>
              <a:spcAft>
                <a:spcPts val="0"/>
              </a:spcAft>
              <a:buClr>
                <a:schemeClr val="lt1"/>
              </a:buClr>
              <a:buSzPts val="2200"/>
              <a:buFont typeface="+mj-lt"/>
              <a:buAutoNum type="arabicPeriod"/>
            </a:pPr>
            <a:r>
              <a:rPr lang="en-US" dirty="0"/>
              <a:t>Validate Input Data</a:t>
            </a:r>
          </a:p>
          <a:p>
            <a:pPr lvl="0" indent="-457200" algn="l" rtl="0">
              <a:lnSpc>
                <a:spcPct val="100000"/>
              </a:lnSpc>
              <a:spcBef>
                <a:spcPts val="0"/>
              </a:spcBef>
              <a:spcAft>
                <a:spcPts val="0"/>
              </a:spcAft>
              <a:buClr>
                <a:schemeClr val="lt1"/>
              </a:buClr>
              <a:buSzPts val="2200"/>
              <a:buFont typeface="+mj-lt"/>
              <a:buAutoNum type="arabicPeriod"/>
            </a:pPr>
            <a:r>
              <a:rPr lang="en-US" dirty="0"/>
              <a:t>Heed Compiler Warnings</a:t>
            </a:r>
          </a:p>
          <a:p>
            <a:pPr lvl="0" indent="-457200" algn="l" rtl="0">
              <a:lnSpc>
                <a:spcPct val="100000"/>
              </a:lnSpc>
              <a:spcBef>
                <a:spcPts val="0"/>
              </a:spcBef>
              <a:spcAft>
                <a:spcPts val="0"/>
              </a:spcAft>
              <a:buClr>
                <a:schemeClr val="lt1"/>
              </a:buClr>
              <a:buSzPts val="2200"/>
              <a:buFont typeface="+mj-lt"/>
              <a:buAutoNum type="arabicPeriod"/>
            </a:pPr>
            <a:r>
              <a:rPr lang="en-US" dirty="0"/>
              <a:t>Architect and Design for Security Policies</a:t>
            </a:r>
          </a:p>
          <a:p>
            <a:pPr lvl="0" indent="-457200" algn="l" rtl="0">
              <a:lnSpc>
                <a:spcPct val="100000"/>
              </a:lnSpc>
              <a:spcBef>
                <a:spcPts val="0"/>
              </a:spcBef>
              <a:spcAft>
                <a:spcPts val="0"/>
              </a:spcAft>
              <a:buClr>
                <a:schemeClr val="lt1"/>
              </a:buClr>
              <a:buSzPts val="2200"/>
              <a:buFont typeface="+mj-lt"/>
              <a:buAutoNum type="arabicPeriod"/>
            </a:pPr>
            <a:r>
              <a:rPr lang="en-US" dirty="0"/>
              <a:t>Keep it Simple</a:t>
            </a:r>
          </a:p>
          <a:p>
            <a:pPr lvl="0" indent="-457200" algn="l" rtl="0">
              <a:lnSpc>
                <a:spcPct val="100000"/>
              </a:lnSpc>
              <a:spcBef>
                <a:spcPts val="0"/>
              </a:spcBef>
              <a:spcAft>
                <a:spcPts val="0"/>
              </a:spcAft>
              <a:buClr>
                <a:schemeClr val="lt1"/>
              </a:buClr>
              <a:buSzPts val="2200"/>
              <a:buFont typeface="+mj-lt"/>
              <a:buAutoNum type="arabicPeriod"/>
            </a:pPr>
            <a:r>
              <a:rPr lang="en-US" dirty="0"/>
              <a:t>Default Deny</a:t>
            </a:r>
          </a:p>
          <a:p>
            <a:pPr lvl="0" indent="-457200" algn="l" rtl="0">
              <a:lnSpc>
                <a:spcPct val="100000"/>
              </a:lnSpc>
              <a:spcBef>
                <a:spcPts val="0"/>
              </a:spcBef>
              <a:spcAft>
                <a:spcPts val="0"/>
              </a:spcAft>
              <a:buClr>
                <a:schemeClr val="lt1"/>
              </a:buClr>
              <a:buSzPts val="2200"/>
              <a:buFont typeface="+mj-lt"/>
              <a:buAutoNum type="arabicPeriod"/>
            </a:pPr>
            <a:r>
              <a:rPr lang="en-US" dirty="0"/>
              <a:t>Adhere to the Principle of Lease Privilege</a:t>
            </a:r>
          </a:p>
          <a:p>
            <a:pPr lvl="0" indent="-457200" algn="l" rtl="0">
              <a:lnSpc>
                <a:spcPct val="100000"/>
              </a:lnSpc>
              <a:spcBef>
                <a:spcPts val="0"/>
              </a:spcBef>
              <a:spcAft>
                <a:spcPts val="0"/>
              </a:spcAft>
              <a:buClr>
                <a:schemeClr val="lt1"/>
              </a:buClr>
              <a:buSzPts val="2200"/>
              <a:buFont typeface="+mj-lt"/>
              <a:buAutoNum type="arabicPeriod"/>
            </a:pPr>
            <a:r>
              <a:rPr lang="en-US" dirty="0"/>
              <a:t>Sanitize Data Sent to Other Systems</a:t>
            </a:r>
          </a:p>
          <a:p>
            <a:pPr lvl="0" indent="-457200" algn="l" rtl="0">
              <a:lnSpc>
                <a:spcPct val="100000"/>
              </a:lnSpc>
              <a:spcBef>
                <a:spcPts val="0"/>
              </a:spcBef>
              <a:spcAft>
                <a:spcPts val="0"/>
              </a:spcAft>
              <a:buClr>
                <a:schemeClr val="lt1"/>
              </a:buClr>
              <a:buSzPts val="2200"/>
              <a:buFont typeface="+mj-lt"/>
              <a:buAutoNum type="arabicPeriod"/>
            </a:pPr>
            <a:r>
              <a:rPr lang="en-US" dirty="0"/>
              <a:t>Practice Defense in Depth</a:t>
            </a:r>
          </a:p>
          <a:p>
            <a:pPr lvl="0" indent="-457200" algn="l" rtl="0">
              <a:lnSpc>
                <a:spcPct val="100000"/>
              </a:lnSpc>
              <a:spcBef>
                <a:spcPts val="0"/>
              </a:spcBef>
              <a:spcAft>
                <a:spcPts val="0"/>
              </a:spcAft>
              <a:buClr>
                <a:schemeClr val="lt1"/>
              </a:buClr>
              <a:buSzPts val="2200"/>
              <a:buFont typeface="+mj-lt"/>
              <a:buAutoNum type="arabicPeriod"/>
            </a:pPr>
            <a:r>
              <a:rPr lang="en-US" dirty="0"/>
              <a:t>Use Effective Quality Assurance Techniques </a:t>
            </a:r>
          </a:p>
          <a:p>
            <a:pPr lvl="0" indent="-457200" algn="l" rtl="0">
              <a:lnSpc>
                <a:spcPct val="100000"/>
              </a:lnSpc>
              <a:spcBef>
                <a:spcPts val="0"/>
              </a:spcBef>
              <a:spcAft>
                <a:spcPts val="0"/>
              </a:spcAft>
              <a:buClr>
                <a:schemeClr val="lt1"/>
              </a:buClr>
              <a:buSzPts val="2200"/>
              <a:buFont typeface="+mj-lt"/>
              <a:buAutoNum type="arabicPeriod"/>
            </a:pPr>
            <a:r>
              <a:rPr lang="en-US" dirty="0"/>
              <a:t>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3D012288-DE94-2C32-2DE1-53B475210B1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416"/>
    </mc:Choice>
    <mc:Fallback>
      <p:transition spd="slow" advTm="39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solidFill>
                  <a:schemeClr val="bg1"/>
                </a:solidFill>
              </a:rPr>
              <a:t>Data Type - </a:t>
            </a:r>
            <a:r>
              <a:rPr lang="en-US" sz="1800" dirty="0">
                <a:solidFill>
                  <a:schemeClr val="bg1"/>
                </a:solidFill>
                <a:effectLst/>
                <a:latin typeface="Times New Roman" panose="02020603050405020304" pitchFamily="18" charset="0"/>
                <a:ea typeface="Calibri" panose="020F0502020204030204" pitchFamily="34" charset="0"/>
              </a:rPr>
              <a:t>Obey the one-definition rule</a:t>
            </a:r>
            <a:endParaRPr lang="en-US" sz="2000"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sz="2000" dirty="0">
                <a:solidFill>
                  <a:schemeClr val="bg1"/>
                </a:solidFill>
              </a:rPr>
              <a:t>Data Value - </a:t>
            </a:r>
            <a:r>
              <a:rPr lang="en-US" sz="1800" dirty="0">
                <a:solidFill>
                  <a:schemeClr val="bg1"/>
                </a:solidFill>
                <a:effectLst/>
                <a:latin typeface="Times New Roman" panose="02020603050405020304" pitchFamily="18" charset="0"/>
                <a:ea typeface="Calibri" panose="020F0502020204030204" pitchFamily="34" charset="0"/>
              </a:rPr>
              <a:t>Do not call a function with a mismatched language linkage</a:t>
            </a:r>
            <a:endParaRPr lang="en-US" sz="2000"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sz="2000" dirty="0">
                <a:solidFill>
                  <a:schemeClr val="bg1"/>
                </a:solidFill>
              </a:rPr>
              <a:t>String Correctness  - </a:t>
            </a:r>
            <a:r>
              <a:rPr lang="en-US" sz="1800" dirty="0">
                <a:solidFill>
                  <a:schemeClr val="bg1"/>
                </a:solidFill>
                <a:effectLst/>
                <a:latin typeface="Times New Roman" panose="02020603050405020304" pitchFamily="18" charset="0"/>
                <a:ea typeface="Calibri" panose="020F0502020204030204" pitchFamily="34" charset="0"/>
              </a:rPr>
              <a:t>Do not attempt to create a std::string from a null pointer</a:t>
            </a:r>
            <a:endParaRPr lang="en-US" sz="2000"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SQL Injection - </a:t>
            </a:r>
            <a:r>
              <a:rPr lang="en-US" sz="1800" dirty="0">
                <a:solidFill>
                  <a:schemeClr val="bg1"/>
                </a:solidFill>
                <a:effectLst/>
                <a:latin typeface="Times New Roman" panose="02020603050405020304" pitchFamily="18" charset="0"/>
                <a:ea typeface="Calibri" panose="020F0502020204030204" pitchFamily="34" charset="0"/>
              </a:rPr>
              <a:t>Prevent SQL injection</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Memory Protection - </a:t>
            </a:r>
            <a:r>
              <a:rPr lang="en-US" sz="1800" dirty="0">
                <a:solidFill>
                  <a:schemeClr val="bg1"/>
                </a:solidFill>
                <a:effectLst/>
                <a:latin typeface="Times New Roman" panose="02020603050405020304" pitchFamily="18" charset="0"/>
                <a:ea typeface="Calibri" panose="020F0502020204030204" pitchFamily="34" charset="0"/>
              </a:rPr>
              <a:t>Do not access freed memory</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Assertions - </a:t>
            </a:r>
            <a:r>
              <a:rPr lang="en-US" sz="1800" dirty="0">
                <a:solidFill>
                  <a:schemeClr val="bg1"/>
                </a:solidFill>
                <a:effectLst/>
                <a:latin typeface="Times New Roman" panose="02020603050405020304" pitchFamily="18" charset="0"/>
                <a:ea typeface="Calibri" panose="020F0502020204030204" pitchFamily="34" charset="0"/>
              </a:rPr>
              <a:t>Use a static assertion to test the value of a constant expression</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Exceptions - </a:t>
            </a:r>
            <a:r>
              <a:rPr lang="en-US" sz="1800" dirty="0">
                <a:solidFill>
                  <a:schemeClr val="bg1"/>
                </a:solidFill>
                <a:effectLst/>
                <a:latin typeface="Times New Roman" panose="02020603050405020304" pitchFamily="18" charset="0"/>
                <a:ea typeface="Calibri" panose="020F0502020204030204" pitchFamily="34" charset="0"/>
              </a:rPr>
              <a:t>Handle all exceptions</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Containers - </a:t>
            </a:r>
            <a:r>
              <a:rPr lang="en-US" sz="1800" dirty="0">
                <a:solidFill>
                  <a:schemeClr val="bg1"/>
                </a:solidFill>
                <a:effectLst/>
                <a:latin typeface="Times New Roman" panose="02020603050405020304" pitchFamily="18" charset="0"/>
                <a:ea typeface="Calibri" panose="020F0502020204030204" pitchFamily="34" charset="0"/>
              </a:rPr>
              <a:t>Guarantee that library functions do not overflow</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MSC - </a:t>
            </a:r>
            <a:r>
              <a:rPr lang="en-US" sz="1800" dirty="0">
                <a:solidFill>
                  <a:schemeClr val="bg1"/>
                </a:solidFill>
                <a:effectLst/>
                <a:latin typeface="Times New Roman" panose="02020603050405020304" pitchFamily="18" charset="0"/>
                <a:ea typeface="Calibri" panose="020F0502020204030204" pitchFamily="34" charset="0"/>
              </a:rPr>
              <a:t>Do not return from a function declared</a:t>
            </a:r>
            <a:endParaRPr lang="en-US" dirty="0">
              <a:solidFill>
                <a:schemeClr val="bg1"/>
              </a:solidFill>
            </a:endParaRPr>
          </a:p>
          <a:p>
            <a:pPr marL="228600" lvl="0" indent="-228600" algn="l" rtl="0">
              <a:lnSpc>
                <a:spcPct val="90000"/>
              </a:lnSpc>
              <a:spcBef>
                <a:spcPts val="0"/>
              </a:spcBef>
              <a:spcAft>
                <a:spcPts val="0"/>
              </a:spcAft>
              <a:buClr>
                <a:schemeClr val="lt1"/>
              </a:buClr>
              <a:buSzPts val="2000"/>
              <a:buChar char="•"/>
            </a:pPr>
            <a:r>
              <a:rPr lang="en-US" dirty="0">
                <a:solidFill>
                  <a:schemeClr val="bg1"/>
                </a:solidFill>
              </a:rPr>
              <a:t>Input/Output - </a:t>
            </a:r>
            <a:r>
              <a:rPr lang="en-US" sz="1800" dirty="0">
                <a:solidFill>
                  <a:schemeClr val="bg1"/>
                </a:solidFill>
                <a:effectLst/>
                <a:latin typeface="Times New Roman" panose="02020603050405020304" pitchFamily="18" charset="0"/>
                <a:ea typeface="Calibri" panose="020F0502020204030204" pitchFamily="34" charset="0"/>
              </a:rPr>
              <a:t>Close files when they are no longer needed</a:t>
            </a:r>
            <a:endParaRPr lang="en-US" dirty="0">
              <a:solidFill>
                <a:schemeClr val="bg1"/>
              </a:solidFill>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185FAD07-C851-5492-36E0-FA00F3F962F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699"/>
    </mc:Choice>
    <mc:Fallback>
      <p:transition spd="slow" advTm="716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1">
            <a:extLst>
              <a:ext uri="{FF2B5EF4-FFF2-40B4-BE49-F238E27FC236}">
                <a16:creationId xmlns:a16="http://schemas.microsoft.com/office/drawing/2014/main" id="{41424804-C488-9C14-847F-8B29ED3C3208}"/>
              </a:ext>
            </a:extLst>
          </p:cNvPr>
          <p:cNvGraphicFramePr>
            <a:graphicFrameLocks noGrp="1"/>
          </p:cNvGraphicFramePr>
          <p:nvPr>
            <p:extLst>
              <p:ext uri="{D42A27DB-BD31-4B8C-83A1-F6EECF244321}">
                <p14:modId xmlns:p14="http://schemas.microsoft.com/office/powerpoint/2010/main" val="11576252"/>
              </p:ext>
            </p:extLst>
          </p:nvPr>
        </p:nvGraphicFramePr>
        <p:xfrm>
          <a:off x="754186" y="2235582"/>
          <a:ext cx="8975740" cy="2611120"/>
        </p:xfrm>
        <a:graphic>
          <a:graphicData uri="http://schemas.openxmlformats.org/drawingml/2006/table">
            <a:tbl>
              <a:tblPr firstRow="1" firstCol="1">
                <a:tableStyleId>{802198C4-3087-4945-87E3-76CBB3509B7E}</a:tableStyleId>
              </a:tblPr>
              <a:tblGrid>
                <a:gridCol w="1640279">
                  <a:extLst>
                    <a:ext uri="{9D8B030D-6E8A-4147-A177-3AD203B41FA5}">
                      <a16:colId xmlns:a16="http://schemas.microsoft.com/office/drawing/2014/main" val="3468939741"/>
                    </a:ext>
                  </a:extLst>
                </a:gridCol>
                <a:gridCol w="7335461">
                  <a:extLst>
                    <a:ext uri="{9D8B030D-6E8A-4147-A177-3AD203B41FA5}">
                      <a16:colId xmlns:a16="http://schemas.microsoft.com/office/drawing/2014/main" val="3609843663"/>
                    </a:ext>
                  </a:extLst>
                </a:gridCol>
              </a:tblGrid>
              <a:tr h="266700">
                <a:tc>
                  <a:txBody>
                    <a:bodyPr/>
                    <a:lstStyle/>
                    <a:p>
                      <a:pPr marL="0" marR="0" algn="just">
                        <a:spcBef>
                          <a:spcPts val="0"/>
                        </a:spcBef>
                        <a:spcAft>
                          <a:spcPts val="0"/>
                        </a:spcAft>
                      </a:pPr>
                      <a:r>
                        <a:rPr lang="en-US" sz="1200">
                          <a:solidFill>
                            <a:schemeClr val="bg1"/>
                          </a:solidFill>
                          <a:effectLst/>
                        </a:rPr>
                        <a:t>Encryption</a:t>
                      </a:r>
                      <a:endParaRPr lang="en-US" sz="1200">
                        <a:solidFill>
                          <a:schemeClr val="bg1"/>
                        </a:solidFill>
                        <a:effectLst/>
                        <a:latin typeface="Calibri" panose="020F0502020204030204" pitchFamily="34" charset="0"/>
                        <a:ea typeface="Calibri" panose="020F0502020204030204" pitchFamily="34" charset="0"/>
                      </a:endParaRPr>
                    </a:p>
                  </a:txBody>
                  <a:tcPr marL="63500" marR="63500" marT="63500" marB="63500" anchor="b"/>
                </a:tc>
                <a:tc>
                  <a:txBody>
                    <a:bodyPr/>
                    <a:lstStyle/>
                    <a:p>
                      <a:pPr marL="0" marR="0">
                        <a:spcBef>
                          <a:spcPts val="0"/>
                        </a:spcBef>
                        <a:spcAft>
                          <a:spcPts val="0"/>
                        </a:spcAft>
                      </a:pPr>
                      <a:r>
                        <a:rPr lang="en-US" sz="1200" dirty="0">
                          <a:solidFill>
                            <a:schemeClr val="bg1"/>
                          </a:solidFill>
                          <a:effectLst/>
                        </a:rPr>
                        <a:t>Explanation</a:t>
                      </a:r>
                      <a:endParaRPr lang="en-US" sz="1200" dirty="0">
                        <a:solidFill>
                          <a:schemeClr val="bg1"/>
                        </a:solidFill>
                        <a:effectLst/>
                        <a:latin typeface="Calibri" panose="020F0502020204030204" pitchFamily="34" charset="0"/>
                        <a:ea typeface="Calibri" panose="020F0502020204030204" pitchFamily="34" charset="0"/>
                      </a:endParaRPr>
                    </a:p>
                  </a:txBody>
                  <a:tcPr marL="63500" marR="63500" marT="63500" marB="63500" anchor="b"/>
                </a:tc>
                <a:extLst>
                  <a:ext uri="{0D108BD9-81ED-4DB2-BD59-A6C34878D82A}">
                    <a16:rowId xmlns:a16="http://schemas.microsoft.com/office/drawing/2014/main" val="2500962417"/>
                  </a:ext>
                </a:extLst>
              </a:tr>
              <a:tr h="266700">
                <a:tc>
                  <a:txBody>
                    <a:bodyPr/>
                    <a:lstStyle/>
                    <a:p>
                      <a:pPr marL="0" marR="0">
                        <a:spcBef>
                          <a:spcPts val="0"/>
                        </a:spcBef>
                        <a:spcAft>
                          <a:spcPts val="0"/>
                        </a:spcAft>
                      </a:pPr>
                      <a:r>
                        <a:rPr lang="en-US" sz="1800" dirty="0">
                          <a:solidFill>
                            <a:schemeClr val="bg1"/>
                          </a:solidFill>
                          <a:effectLst/>
                        </a:rPr>
                        <a:t>Encryption in rest</a:t>
                      </a:r>
                      <a:endParaRPr lang="en-US" sz="1800" dirty="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800" dirty="0">
                          <a:solidFill>
                            <a:schemeClr val="bg1"/>
                          </a:solidFill>
                          <a:effectLst/>
                        </a:rPr>
                        <a:t>Encryption at rest is encryption that is used to help protect data that is stored on a disk or backup media.</a:t>
                      </a:r>
                      <a:endParaRPr lang="en-US" sz="18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779437026"/>
                  </a:ext>
                </a:extLst>
              </a:tr>
              <a:tr h="266700">
                <a:tc>
                  <a:txBody>
                    <a:bodyPr/>
                    <a:lstStyle/>
                    <a:p>
                      <a:pPr marL="0" marR="0">
                        <a:spcBef>
                          <a:spcPts val="0"/>
                        </a:spcBef>
                        <a:spcAft>
                          <a:spcPts val="0"/>
                        </a:spcAft>
                      </a:pPr>
                      <a:r>
                        <a:rPr lang="en-US" sz="1800">
                          <a:solidFill>
                            <a:schemeClr val="bg1"/>
                          </a:solidFill>
                          <a:effectLst/>
                        </a:rPr>
                        <a:t>Encryption at flight</a:t>
                      </a:r>
                      <a:endParaRPr lang="en-US" sz="18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800" dirty="0">
                          <a:solidFill>
                            <a:schemeClr val="bg1"/>
                          </a:solidFill>
                          <a:effectLst/>
                        </a:rPr>
                        <a:t>Encryption in flight is the encryption of data that moves over a network. This is especially important for those using open internet for transporting data, which is part of most public cloud implementations.</a:t>
                      </a:r>
                      <a:endParaRPr lang="en-US" sz="18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503896576"/>
                  </a:ext>
                </a:extLst>
              </a:tr>
              <a:tr h="266700">
                <a:tc>
                  <a:txBody>
                    <a:bodyPr/>
                    <a:lstStyle/>
                    <a:p>
                      <a:pPr marL="0" marR="0">
                        <a:spcBef>
                          <a:spcPts val="0"/>
                        </a:spcBef>
                        <a:spcAft>
                          <a:spcPts val="0"/>
                        </a:spcAft>
                      </a:pPr>
                      <a:r>
                        <a:rPr lang="en-US" sz="1800">
                          <a:solidFill>
                            <a:schemeClr val="bg1"/>
                          </a:solidFill>
                          <a:effectLst/>
                        </a:rPr>
                        <a:t>Encryption in use</a:t>
                      </a:r>
                      <a:endParaRPr lang="en-US" sz="18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800" dirty="0">
                          <a:solidFill>
                            <a:schemeClr val="bg1"/>
                          </a:solidFill>
                          <a:effectLst/>
                        </a:rPr>
                        <a:t>In-Use Encryption not only encrypts the underlying data but analyzes data requests in real time and blocks suspicious requests.</a:t>
                      </a:r>
                      <a:endParaRPr lang="en-US" sz="18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1819011659"/>
                  </a:ext>
                </a:extLst>
              </a:tr>
            </a:tbl>
          </a:graphicData>
        </a:graphic>
      </p:graphicFrame>
      <p:pic>
        <p:nvPicPr>
          <p:cNvPr id="5" name="Audio 4">
            <a:hlinkClick r:id="" action="ppaction://media"/>
            <a:extLst>
              <a:ext uri="{FF2B5EF4-FFF2-40B4-BE49-F238E27FC236}">
                <a16:creationId xmlns:a16="http://schemas.microsoft.com/office/drawing/2014/main" id="{C42B6F32-CB1C-7633-74E4-C8EE8BA147C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399"/>
    </mc:Choice>
    <mc:Fallback>
      <p:transition spd="slow" advTm="453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solidFill>
                  <a:schemeClr val="bg1"/>
                </a:solidFill>
              </a:rPr>
              <a:t>TRIPLE-A POLICIES</a:t>
            </a:r>
            <a:endParaRPr>
              <a:solidFill>
                <a:schemeClr val="bg1"/>
              </a:solidFill>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3" name="Table 2">
            <a:extLst>
              <a:ext uri="{FF2B5EF4-FFF2-40B4-BE49-F238E27FC236}">
                <a16:creationId xmlns:a16="http://schemas.microsoft.com/office/drawing/2014/main" id="{647B33EC-4343-2794-33C7-39906B9CBCE0}"/>
              </a:ext>
            </a:extLst>
          </p:cNvPr>
          <p:cNvGraphicFramePr>
            <a:graphicFrameLocks noGrp="1"/>
          </p:cNvGraphicFramePr>
          <p:nvPr>
            <p:extLst>
              <p:ext uri="{D42A27DB-BD31-4B8C-83A1-F6EECF244321}">
                <p14:modId xmlns:p14="http://schemas.microsoft.com/office/powerpoint/2010/main" val="3451994684"/>
              </p:ext>
            </p:extLst>
          </p:nvPr>
        </p:nvGraphicFramePr>
        <p:xfrm>
          <a:off x="905106" y="2489123"/>
          <a:ext cx="9481768" cy="2428240"/>
        </p:xfrm>
        <a:graphic>
          <a:graphicData uri="http://schemas.openxmlformats.org/drawingml/2006/table">
            <a:tbl>
              <a:tblPr firstRow="1" firstCol="1">
                <a:tableStyleId>{802198C4-3087-4945-87E3-76CBB3509B7E}</a:tableStyleId>
              </a:tblPr>
              <a:tblGrid>
                <a:gridCol w="1824229">
                  <a:extLst>
                    <a:ext uri="{9D8B030D-6E8A-4147-A177-3AD203B41FA5}">
                      <a16:colId xmlns:a16="http://schemas.microsoft.com/office/drawing/2014/main" val="111929694"/>
                    </a:ext>
                  </a:extLst>
                </a:gridCol>
                <a:gridCol w="7657539">
                  <a:extLst>
                    <a:ext uri="{9D8B030D-6E8A-4147-A177-3AD203B41FA5}">
                      <a16:colId xmlns:a16="http://schemas.microsoft.com/office/drawing/2014/main" val="3869534205"/>
                    </a:ext>
                  </a:extLst>
                </a:gridCol>
              </a:tblGrid>
              <a:tr h="266700">
                <a:tc>
                  <a:txBody>
                    <a:bodyPr/>
                    <a:lstStyle/>
                    <a:p>
                      <a:pPr marL="0" marR="0">
                        <a:spcBef>
                          <a:spcPts val="0"/>
                        </a:spcBef>
                        <a:spcAft>
                          <a:spcPts val="0"/>
                        </a:spcAft>
                      </a:pPr>
                      <a:r>
                        <a:rPr lang="en-US" sz="1400" dirty="0">
                          <a:solidFill>
                            <a:schemeClr val="bg1"/>
                          </a:solidFill>
                          <a:effectLst/>
                        </a:rPr>
                        <a:t>Triple-A Framework*</a:t>
                      </a:r>
                      <a:endParaRPr lang="en-US" sz="1400" dirty="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400">
                          <a:solidFill>
                            <a:schemeClr val="bg1"/>
                          </a:solidFill>
                          <a:effectLst/>
                        </a:rPr>
                        <a:t>Explain what it is and how and why the policy applies.</a:t>
                      </a:r>
                      <a:endParaRPr lang="en-US" sz="140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4253104806"/>
                  </a:ext>
                </a:extLst>
              </a:tr>
              <a:tr h="266700">
                <a:tc>
                  <a:txBody>
                    <a:bodyPr/>
                    <a:lstStyle/>
                    <a:p>
                      <a:pPr marL="0" marR="0">
                        <a:spcBef>
                          <a:spcPts val="0"/>
                        </a:spcBef>
                        <a:spcAft>
                          <a:spcPts val="0"/>
                        </a:spcAft>
                      </a:pPr>
                      <a:r>
                        <a:rPr lang="en-US" sz="1400">
                          <a:solidFill>
                            <a:schemeClr val="bg1"/>
                          </a:solidFill>
                          <a:effectLst/>
                        </a:rPr>
                        <a:t>Authentication</a:t>
                      </a:r>
                      <a:endParaRPr lang="en-US" sz="14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400" dirty="0">
                          <a:solidFill>
                            <a:schemeClr val="bg1"/>
                          </a:solidFill>
                          <a:effectLst/>
                        </a:rPr>
                        <a:t>Authentication is the process of identifying a user and granting them access to the network. The server evaluates the credential data submitted by the user compared to the ones stored in the network's database.</a:t>
                      </a:r>
                      <a:endParaRPr lang="en-US" sz="14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683135355"/>
                  </a:ext>
                </a:extLst>
              </a:tr>
              <a:tr h="266700">
                <a:tc>
                  <a:txBody>
                    <a:bodyPr/>
                    <a:lstStyle/>
                    <a:p>
                      <a:pPr marL="0" marR="0">
                        <a:spcBef>
                          <a:spcPts val="0"/>
                        </a:spcBef>
                        <a:spcAft>
                          <a:spcPts val="0"/>
                        </a:spcAft>
                      </a:pPr>
                      <a:r>
                        <a:rPr lang="en-US" sz="1400">
                          <a:solidFill>
                            <a:schemeClr val="bg1"/>
                          </a:solidFill>
                          <a:effectLst/>
                        </a:rPr>
                        <a:t>Authorization</a:t>
                      </a:r>
                      <a:endParaRPr lang="en-US" sz="14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400" dirty="0">
                          <a:solidFill>
                            <a:schemeClr val="bg1"/>
                          </a:solidFill>
                          <a:effectLst/>
                        </a:rPr>
                        <a:t>After authentication, the authorization process enforces the network policies, granular access control, and user privileges. It also establishes the tasks and activities that users can perform within those authorized resources.</a:t>
                      </a:r>
                      <a:endParaRPr lang="en-US" sz="14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3934276723"/>
                  </a:ext>
                </a:extLst>
              </a:tr>
              <a:tr h="266700">
                <a:tc>
                  <a:txBody>
                    <a:bodyPr/>
                    <a:lstStyle/>
                    <a:p>
                      <a:pPr marL="0" marR="0">
                        <a:spcBef>
                          <a:spcPts val="0"/>
                        </a:spcBef>
                        <a:spcAft>
                          <a:spcPts val="0"/>
                        </a:spcAft>
                      </a:pPr>
                      <a:r>
                        <a:rPr lang="en-US" sz="1400">
                          <a:solidFill>
                            <a:schemeClr val="bg1"/>
                          </a:solidFill>
                          <a:effectLst/>
                        </a:rPr>
                        <a:t>Accounting</a:t>
                      </a:r>
                      <a:endParaRPr lang="en-US" sz="1400">
                        <a:solidFill>
                          <a:schemeClr val="bg1"/>
                        </a:solidFill>
                        <a:effectLst/>
                        <a:latin typeface="Calibri" panose="020F0502020204030204" pitchFamily="34" charset="0"/>
                        <a:ea typeface="Calibri" panose="020F0502020204030204" pitchFamily="34" charset="0"/>
                      </a:endParaRPr>
                    </a:p>
                  </a:txBody>
                  <a:tcPr marL="63500" marR="63500" marT="63500" marB="63500"/>
                </a:tc>
                <a:tc>
                  <a:txBody>
                    <a:bodyPr/>
                    <a:lstStyle/>
                    <a:p>
                      <a:pPr marL="0" marR="0">
                        <a:spcBef>
                          <a:spcPts val="0"/>
                        </a:spcBef>
                        <a:spcAft>
                          <a:spcPts val="0"/>
                        </a:spcAft>
                      </a:pPr>
                      <a:r>
                        <a:rPr lang="en-US" sz="1400" dirty="0">
                          <a:solidFill>
                            <a:schemeClr val="bg1"/>
                          </a:solidFill>
                          <a:effectLst/>
                        </a:rPr>
                        <a:t>Accounting, the final process in the framework, is all about measuring what's happening within the network. Accounting helps in both security and operational evaluations.</a:t>
                      </a:r>
                      <a:endParaRPr lang="en-US" sz="1400" dirty="0">
                        <a:solidFill>
                          <a:schemeClr val="bg1"/>
                        </a:solidFill>
                        <a:effectLst/>
                        <a:latin typeface="Calibri" panose="020F0502020204030204" pitchFamily="34" charset="0"/>
                        <a:ea typeface="Calibri" panose="020F0502020204030204" pitchFamily="34" charset="0"/>
                      </a:endParaRPr>
                    </a:p>
                  </a:txBody>
                  <a:tcPr marL="63500" marR="63500" marT="63500" marB="63500"/>
                </a:tc>
                <a:extLst>
                  <a:ext uri="{0D108BD9-81ED-4DB2-BD59-A6C34878D82A}">
                    <a16:rowId xmlns:a16="http://schemas.microsoft.com/office/drawing/2014/main" val="2917300160"/>
                  </a:ext>
                </a:extLst>
              </a:tr>
            </a:tbl>
          </a:graphicData>
        </a:graphic>
      </p:graphicFrame>
      <p:pic>
        <p:nvPicPr>
          <p:cNvPr id="4" name="Audio 3">
            <a:hlinkClick r:id="" action="ppaction://media"/>
            <a:extLst>
              <a:ext uri="{FF2B5EF4-FFF2-40B4-BE49-F238E27FC236}">
                <a16:creationId xmlns:a16="http://schemas.microsoft.com/office/drawing/2014/main" id="{6CC37AEF-5404-BD1E-DE0D-701B3B3E2BF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605"/>
    </mc:Choice>
    <mc:Fallback>
      <p:transition spd="slow" advTm="53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4" name="TextBox 3">
            <a:extLst>
              <a:ext uri="{FF2B5EF4-FFF2-40B4-BE49-F238E27FC236}">
                <a16:creationId xmlns:a16="http://schemas.microsoft.com/office/drawing/2014/main" id="{93FEE40F-442B-EC13-82EF-DBF06177684F}"/>
              </a:ext>
            </a:extLst>
          </p:cNvPr>
          <p:cNvSpPr txBox="1"/>
          <p:nvPr/>
        </p:nvSpPr>
        <p:spPr>
          <a:xfrm>
            <a:off x="386646" y="2142644"/>
            <a:ext cx="5017908" cy="1384995"/>
          </a:xfrm>
          <a:prstGeom prst="rect">
            <a:avLst/>
          </a:prstGeom>
          <a:solidFill>
            <a:schemeClr val="bg1"/>
          </a:solidFill>
        </p:spPr>
        <p:txBody>
          <a:bodyPr wrap="square">
            <a:spAutoFit/>
          </a:bodyPr>
          <a:lstStyle/>
          <a:p>
            <a:r>
              <a:rPr lang="en-US" dirty="0">
                <a:solidFill>
                  <a:schemeClr val="tx1"/>
                </a:solidFill>
              </a:rPr>
              <a:t>TEST_F(</a:t>
            </a:r>
            <a:r>
              <a:rPr lang="en-US" dirty="0" err="1">
                <a:solidFill>
                  <a:schemeClr val="tx1"/>
                </a:solidFill>
              </a:rPr>
              <a:t>CollectionTest</a:t>
            </a:r>
            <a:r>
              <a:rPr lang="en-US" dirty="0">
                <a:solidFill>
                  <a:schemeClr val="tx1"/>
                </a:solidFill>
              </a:rPr>
              <a:t>, </a:t>
            </a:r>
            <a:r>
              <a:rPr lang="en-US" dirty="0" err="1">
                <a:solidFill>
                  <a:schemeClr val="tx1"/>
                </a:solidFill>
              </a:rPr>
              <a:t>IsNegativeOutOfRange</a:t>
            </a:r>
            <a:r>
              <a:rPr lang="en-US" dirty="0">
                <a:solidFill>
                  <a:schemeClr val="tx1"/>
                </a:solidFill>
              </a:rPr>
              <a:t>) {</a:t>
            </a:r>
          </a:p>
          <a:p>
            <a:endParaRPr lang="en-US" dirty="0">
              <a:solidFill>
                <a:schemeClr val="tx1"/>
              </a:solidFill>
            </a:endParaRPr>
          </a:p>
          <a:p>
            <a:r>
              <a:rPr lang="en-US" dirty="0">
                <a:solidFill>
                  <a:schemeClr val="tx1"/>
                </a:solidFill>
              </a:rPr>
              <a:t>    EXPECT_THROW(collection-&gt;at(-100), std::</a:t>
            </a:r>
            <a:r>
              <a:rPr lang="en-US" dirty="0" err="1">
                <a:solidFill>
                  <a:schemeClr val="tx1"/>
                </a:solidFill>
              </a:rPr>
              <a:t>out_of_range</a:t>
            </a:r>
            <a:r>
              <a:rPr lang="en-US" dirty="0">
                <a:solidFill>
                  <a:schemeClr val="tx1"/>
                </a:solidFill>
              </a:rPr>
              <a:t>);</a:t>
            </a:r>
          </a:p>
          <a:p>
            <a:r>
              <a:rPr lang="en-US" dirty="0">
                <a:solidFill>
                  <a:schemeClr val="tx1"/>
                </a:solidFill>
              </a:rPr>
              <a:t>}</a:t>
            </a:r>
          </a:p>
          <a:p>
            <a:endParaRPr lang="en-US" dirty="0">
              <a:solidFill>
                <a:schemeClr val="tx1"/>
              </a:solidFill>
            </a:endParaRPr>
          </a:p>
        </p:txBody>
      </p:sp>
      <p:sp>
        <p:nvSpPr>
          <p:cNvPr id="8" name="TextBox 7">
            <a:extLst>
              <a:ext uri="{FF2B5EF4-FFF2-40B4-BE49-F238E27FC236}">
                <a16:creationId xmlns:a16="http://schemas.microsoft.com/office/drawing/2014/main" id="{74244609-FC31-559F-1B43-9C38BACAC47C}"/>
              </a:ext>
            </a:extLst>
          </p:cNvPr>
          <p:cNvSpPr txBox="1"/>
          <p:nvPr/>
        </p:nvSpPr>
        <p:spPr>
          <a:xfrm>
            <a:off x="6577640" y="2057373"/>
            <a:ext cx="5393035" cy="1600438"/>
          </a:xfrm>
          <a:prstGeom prst="rect">
            <a:avLst/>
          </a:prstGeom>
          <a:solidFill>
            <a:schemeClr val="bg1"/>
          </a:solidFill>
        </p:spPr>
        <p:txBody>
          <a:bodyPr wrap="square">
            <a:spAutoFit/>
          </a:bodyPr>
          <a:lstStyle/>
          <a:p>
            <a:r>
              <a:rPr lang="en-US" dirty="0">
                <a:solidFill>
                  <a:schemeClr val="tx1"/>
                </a:solidFill>
              </a:rPr>
              <a:t>TEST_F(</a:t>
            </a:r>
            <a:r>
              <a:rPr lang="en-US" dirty="0" err="1">
                <a:solidFill>
                  <a:schemeClr val="tx1"/>
                </a:solidFill>
              </a:rPr>
              <a:t>CollectionTest</a:t>
            </a:r>
            <a:r>
              <a:rPr lang="en-US" dirty="0">
                <a:solidFill>
                  <a:schemeClr val="tx1"/>
                </a:solidFill>
              </a:rPr>
              <a:t>, </a:t>
            </a:r>
            <a:r>
              <a:rPr lang="en-US" dirty="0" err="1">
                <a:solidFill>
                  <a:schemeClr val="tx1"/>
                </a:solidFill>
              </a:rPr>
              <a:t>CustomTestSizeAfterPush</a:t>
            </a:r>
            <a:r>
              <a:rPr lang="en-US" dirty="0">
                <a:solidFill>
                  <a:schemeClr val="tx1"/>
                </a:solidFill>
              </a:rPr>
              <a:t>) {</a:t>
            </a:r>
          </a:p>
          <a:p>
            <a:r>
              <a:rPr lang="en-US" dirty="0">
                <a:solidFill>
                  <a:schemeClr val="tx1"/>
                </a:solidFill>
              </a:rPr>
              <a:t>    </a:t>
            </a:r>
            <a:r>
              <a:rPr lang="en-US" dirty="0" err="1">
                <a:solidFill>
                  <a:schemeClr val="tx1"/>
                </a:solidFill>
              </a:rPr>
              <a:t>add_entries</a:t>
            </a:r>
            <a:r>
              <a:rPr lang="en-US" dirty="0">
                <a:solidFill>
                  <a:schemeClr val="tx1"/>
                </a:solidFill>
              </a:rPr>
              <a:t>(5);</a:t>
            </a:r>
          </a:p>
          <a:p>
            <a:endParaRPr lang="en-US" dirty="0">
              <a:solidFill>
                <a:schemeClr val="tx1"/>
              </a:solidFill>
            </a:endParaRPr>
          </a:p>
          <a:p>
            <a:r>
              <a:rPr lang="en-US" dirty="0">
                <a:solidFill>
                  <a:schemeClr val="tx1"/>
                </a:solidFill>
              </a:rPr>
              <a:t>    collection-&gt;</a:t>
            </a:r>
            <a:r>
              <a:rPr lang="en-US" dirty="0" err="1">
                <a:solidFill>
                  <a:schemeClr val="tx1"/>
                </a:solidFill>
              </a:rPr>
              <a:t>push_back</a:t>
            </a:r>
            <a:r>
              <a:rPr lang="en-US" dirty="0">
                <a:solidFill>
                  <a:schemeClr val="tx1"/>
                </a:solidFill>
              </a:rPr>
              <a:t>(1); // adding </a:t>
            </a:r>
          </a:p>
          <a:p>
            <a:endParaRPr lang="en-US" dirty="0">
              <a:solidFill>
                <a:schemeClr val="tx1"/>
              </a:solidFill>
            </a:endParaRPr>
          </a:p>
          <a:p>
            <a:r>
              <a:rPr lang="en-US" dirty="0">
                <a:solidFill>
                  <a:schemeClr val="tx1"/>
                </a:solidFill>
              </a:rPr>
              <a:t>    ASSERT_FALSE(collection-&gt;size() == 5);</a:t>
            </a:r>
          </a:p>
          <a:p>
            <a:r>
              <a:rPr lang="en-US" dirty="0">
                <a:solidFill>
                  <a:schemeClr val="tx1"/>
                </a:solidFill>
              </a:rPr>
              <a:t>}</a:t>
            </a:r>
          </a:p>
        </p:txBody>
      </p:sp>
      <p:pic>
        <p:nvPicPr>
          <p:cNvPr id="10" name="Picture 9">
            <a:extLst>
              <a:ext uri="{FF2B5EF4-FFF2-40B4-BE49-F238E27FC236}">
                <a16:creationId xmlns:a16="http://schemas.microsoft.com/office/drawing/2014/main" id="{723BE2D3-B893-0DB3-B357-15F2D238A3F3}"/>
              </a:ext>
            </a:extLst>
          </p:cNvPr>
          <p:cNvPicPr>
            <a:picLocks noChangeAspect="1"/>
          </p:cNvPicPr>
          <p:nvPr/>
        </p:nvPicPr>
        <p:blipFill>
          <a:blip r:embed="rId7"/>
          <a:stretch>
            <a:fillRect/>
          </a:stretch>
        </p:blipFill>
        <p:spPr>
          <a:xfrm>
            <a:off x="478766" y="4715356"/>
            <a:ext cx="7099760" cy="1450340"/>
          </a:xfrm>
          <a:prstGeom prst="rect">
            <a:avLst/>
          </a:prstGeom>
        </p:spPr>
      </p:pic>
      <p:pic>
        <p:nvPicPr>
          <p:cNvPr id="3" name="Audio 2">
            <a:hlinkClick r:id="" action="ppaction://media"/>
            <a:extLst>
              <a:ext uri="{FF2B5EF4-FFF2-40B4-BE49-F238E27FC236}">
                <a16:creationId xmlns:a16="http://schemas.microsoft.com/office/drawing/2014/main" id="{B6DA185D-E290-97DC-5C5A-A149C4A3ED82}"/>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882"/>
    </mc:Choice>
    <mc:Fallback>
      <p:transition spd="slow" advTm="22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476003" y="2190604"/>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2959EF17-7737-401F-8F80-CC0B740167EC}"/>
              </a:ext>
            </a:extLst>
          </p:cNvPr>
          <p:cNvSpPr txBox="1"/>
          <p:nvPr/>
        </p:nvSpPr>
        <p:spPr>
          <a:xfrm>
            <a:off x="8830996" y="2444260"/>
            <a:ext cx="3139679" cy="2677656"/>
          </a:xfrm>
          <a:prstGeom prst="rect">
            <a:avLst/>
          </a:prstGeom>
          <a:noFill/>
        </p:spPr>
        <p:txBody>
          <a:bodyPr wrap="square" rtlCol="0">
            <a:spAutoFit/>
          </a:bodyPr>
          <a:lstStyle/>
          <a:p>
            <a:r>
              <a:rPr lang="en-US" sz="1200" dirty="0">
                <a:solidFill>
                  <a:schemeClr val="bg1"/>
                </a:solidFill>
                <a:effectLst/>
                <a:latin typeface="Times New Roman" panose="02020603050405020304" pitchFamily="18" charset="0"/>
                <a:ea typeface="Calibri" panose="020F0502020204030204" pitchFamily="34" charset="0"/>
              </a:rPr>
              <a:t>Automation will be used for the enforcement of and compliance to the standards defined in this policy. DevOps automation scripts are the tools used to automate the DevOps processes, allowing developers to focus on their core tasks and speed up software delivery. These automation scripts ensure fast testing and deployment of the software in a consistent, reliable, and repeatable way. Looking into the verify and testing phase, you can implement many automation tools. Monitor and detecting can have automatic alerts, which can help notify when problems occur. </a:t>
            </a:r>
            <a:endParaRPr lang="en-US" sz="1200" dirty="0">
              <a:solidFill>
                <a:schemeClr val="bg1"/>
              </a:solidFill>
              <a:effectLst/>
              <a:latin typeface="Calibri" panose="020F0502020204030204" pitchFamily="34" charset="0"/>
              <a:ea typeface="Calibri" panose="020F0502020204030204" pitchFamily="34" charset="0"/>
            </a:endParaRPr>
          </a:p>
          <a:p>
            <a:endParaRPr lang="en-US" sz="1200" dirty="0">
              <a:solidFill>
                <a:schemeClr val="bg1"/>
              </a:solidFill>
            </a:endParaRPr>
          </a:p>
        </p:txBody>
      </p:sp>
      <p:pic>
        <p:nvPicPr>
          <p:cNvPr id="4" name="Audio 3">
            <a:hlinkClick r:id="" action="ppaction://media"/>
            <a:extLst>
              <a:ext uri="{FF2B5EF4-FFF2-40B4-BE49-F238E27FC236}">
                <a16:creationId xmlns:a16="http://schemas.microsoft.com/office/drawing/2014/main" id="{F6838CE9-2912-F11F-C8E4-17AF38610C1C}"/>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7575"/>
    </mc:Choice>
    <mc:Fallback>
      <p:transition spd="slow" advTm="57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Metadata/LabelInfo.xml><?xml version="1.0" encoding="utf-8"?>
<clbl:labelList xmlns:clbl="http://schemas.microsoft.com/office/2020/mipLabelMetadata">
  <clbl:label id="{b5da5f35-6442-4f5a-9622-92ec6a535127}" enabled="0" method="" siteId="{b5da5f35-6442-4f5a-9622-92ec6a535127}" removed="1"/>
</clbl:labelList>
</file>

<file path=docProps/app.xml><?xml version="1.0" encoding="utf-8"?>
<Properties xmlns="http://schemas.openxmlformats.org/officeDocument/2006/extended-properties" xmlns:vt="http://schemas.openxmlformats.org/officeDocument/2006/docPropsVTypes">
  <TotalTime>4152</TotalTime>
  <Words>1003</Words>
  <Application>Microsoft Office PowerPoint</Application>
  <PresentationFormat>Widescreen</PresentationFormat>
  <Paragraphs>107</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Century Gothic</vt:lpstr>
      <vt:lpstr>Times New Roman</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Mikaylah D Blunt (EC)</cp:lastModifiedBy>
  <cp:revision>4</cp:revision>
  <dcterms:created xsi:type="dcterms:W3CDTF">2020-08-19T17:59:24Z</dcterms:created>
  <dcterms:modified xsi:type="dcterms:W3CDTF">2023-10-12T18:30:37Z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